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  <p:sldMasterId id="2147483681" r:id="rId2"/>
  </p:sldMasterIdLst>
  <p:notesMasterIdLst>
    <p:notesMasterId r:id="rId48"/>
  </p:notesMasterIdLst>
  <p:sldIdLst>
    <p:sldId id="394" r:id="rId3"/>
    <p:sldId id="395" r:id="rId4"/>
    <p:sldId id="396" r:id="rId5"/>
    <p:sldId id="397" r:id="rId6"/>
    <p:sldId id="256" r:id="rId7"/>
    <p:sldId id="353" r:id="rId8"/>
    <p:sldId id="321" r:id="rId9"/>
    <p:sldId id="323" r:id="rId10"/>
    <p:sldId id="324" r:id="rId11"/>
    <p:sldId id="348" r:id="rId12"/>
    <p:sldId id="330" r:id="rId13"/>
    <p:sldId id="339" r:id="rId14"/>
    <p:sldId id="332" r:id="rId15"/>
    <p:sldId id="334" r:id="rId16"/>
    <p:sldId id="398" r:id="rId17"/>
    <p:sldId id="358" r:id="rId18"/>
    <p:sldId id="360" r:id="rId19"/>
    <p:sldId id="361" r:id="rId20"/>
    <p:sldId id="362" r:id="rId21"/>
    <p:sldId id="363" r:id="rId22"/>
    <p:sldId id="365" r:id="rId23"/>
    <p:sldId id="340" r:id="rId24"/>
    <p:sldId id="343" r:id="rId25"/>
    <p:sldId id="370" r:id="rId26"/>
    <p:sldId id="344" r:id="rId27"/>
    <p:sldId id="345" r:id="rId28"/>
    <p:sldId id="346" r:id="rId29"/>
    <p:sldId id="347" r:id="rId30"/>
    <p:sldId id="349" r:id="rId31"/>
    <p:sldId id="350" r:id="rId32"/>
    <p:sldId id="372" r:id="rId33"/>
    <p:sldId id="374" r:id="rId34"/>
    <p:sldId id="393" r:id="rId35"/>
    <p:sldId id="375" r:id="rId36"/>
    <p:sldId id="376" r:id="rId37"/>
    <p:sldId id="377" r:id="rId38"/>
    <p:sldId id="378" r:id="rId39"/>
    <p:sldId id="392" r:id="rId40"/>
    <p:sldId id="354" r:id="rId41"/>
    <p:sldId id="263" r:id="rId42"/>
    <p:sldId id="355" r:id="rId43"/>
    <p:sldId id="356" r:id="rId44"/>
    <p:sldId id="357" r:id="rId45"/>
    <p:sldId id="368" r:id="rId46"/>
    <p:sldId id="367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723A0E-DD70-414E-A199-82D943596D90}">
  <a:tblStyle styleId="{8D723A0E-DD70-414E-A199-82D943596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f922a7330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3f922a7330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390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2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3f922a7330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3f922a7330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814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3f922a7330_0_1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3f922a7330_0_1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334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3e65be5665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3e65be5665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30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f922a7330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3f922a7330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28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f922a73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3f922a73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1364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3f922a7330_0_1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3f922a7330_0_1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757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051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748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33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3e65be566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3e65be566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128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252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09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171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3f922a7330_0_1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3f922a7330_0_1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685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705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073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024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428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32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3f922a7330_0_1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3f922a7330_0_1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523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3f922a7330_0_1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3f922a7330_0_1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1294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3e65be5665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3e65be5665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3f922a7330_0_1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3f922a7330_0_1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779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3fb45c8bd2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13fb45c8bd2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5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3fb45c8bd2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13fb45c8bd2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463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3f922a7330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3f922a7330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92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fb45c8bd2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3fb45c8bd2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3053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f922a733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f922a733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2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3f922a733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3f922a733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998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3f922a7330_0_1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3f922a7330_0_1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210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881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922a733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922a733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4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05847" y="1415225"/>
            <a:ext cx="4410300" cy="16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11297" y="3201250"/>
            <a:ext cx="41994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99934">
            <a:off x="-339472" y="2686519"/>
            <a:ext cx="646722" cy="57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6073" y="3004200"/>
            <a:ext cx="1227725" cy="11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-392036" y="4215423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00036">
            <a:off x="464558" y="2343952"/>
            <a:ext cx="370408" cy="3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9982">
            <a:off x="1184081" y="4591259"/>
            <a:ext cx="729388" cy="65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17032">
            <a:off x="591928" y="4524411"/>
            <a:ext cx="716066" cy="16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00011">
            <a:off x="-751393" y="3634233"/>
            <a:ext cx="1706884" cy="170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000079">
            <a:off x="473946" y="3631543"/>
            <a:ext cx="482332" cy="431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5"/>
          <p:cNvGrpSpPr/>
          <p:nvPr/>
        </p:nvGrpSpPr>
        <p:grpSpPr>
          <a:xfrm rot="10800000">
            <a:off x="439217" y="631854"/>
            <a:ext cx="8265552" cy="3879792"/>
            <a:chOff x="444425" y="238125"/>
            <a:chExt cx="4918800" cy="2308850"/>
          </a:xfrm>
        </p:grpSpPr>
        <p:sp>
          <p:nvSpPr>
            <p:cNvPr id="199" name="Google Shape;199;p15"/>
            <p:cNvSpPr/>
            <p:nvPr/>
          </p:nvSpPr>
          <p:spPr>
            <a:xfrm>
              <a:off x="473000" y="293850"/>
              <a:ext cx="4890225" cy="2253125"/>
            </a:xfrm>
            <a:custGeom>
              <a:avLst/>
              <a:gdLst/>
              <a:ahLst/>
              <a:cxnLst/>
              <a:rect l="l" t="t" r="r" b="b"/>
              <a:pathLst>
                <a:path w="195609" h="90125" extrusionOk="0">
                  <a:moveTo>
                    <a:pt x="86708" y="1"/>
                  </a:moveTo>
                  <a:cubicBezTo>
                    <a:pt x="83243" y="1"/>
                    <a:pt x="79784" y="749"/>
                    <a:pt x="76992" y="2236"/>
                  </a:cubicBezTo>
                  <a:cubicBezTo>
                    <a:pt x="72554" y="4601"/>
                    <a:pt x="70046" y="8817"/>
                    <a:pt x="70988" y="12759"/>
                  </a:cubicBezTo>
                  <a:cubicBezTo>
                    <a:pt x="70682" y="11948"/>
                    <a:pt x="68742" y="11140"/>
                    <a:pt x="67598" y="11027"/>
                  </a:cubicBezTo>
                  <a:cubicBezTo>
                    <a:pt x="67478" y="11016"/>
                    <a:pt x="67356" y="11010"/>
                    <a:pt x="67235" y="11010"/>
                  </a:cubicBezTo>
                  <a:cubicBezTo>
                    <a:pt x="66203" y="11010"/>
                    <a:pt x="65178" y="11418"/>
                    <a:pt x="64651" y="12064"/>
                  </a:cubicBezTo>
                  <a:cubicBezTo>
                    <a:pt x="66027" y="8903"/>
                    <a:pt x="62361" y="5371"/>
                    <a:pt x="58332" y="3811"/>
                  </a:cubicBezTo>
                  <a:cubicBezTo>
                    <a:pt x="56955" y="3277"/>
                    <a:pt x="55407" y="3023"/>
                    <a:pt x="53852" y="3023"/>
                  </a:cubicBezTo>
                  <a:cubicBezTo>
                    <a:pt x="50863" y="3023"/>
                    <a:pt x="47849" y="3963"/>
                    <a:pt x="45979" y="5668"/>
                  </a:cubicBezTo>
                  <a:cubicBezTo>
                    <a:pt x="43819" y="7637"/>
                    <a:pt x="41891" y="9854"/>
                    <a:pt x="42358" y="12349"/>
                  </a:cubicBezTo>
                  <a:cubicBezTo>
                    <a:pt x="40898" y="11404"/>
                    <a:pt x="38494" y="10668"/>
                    <a:pt x="36390" y="10668"/>
                  </a:cubicBezTo>
                  <a:cubicBezTo>
                    <a:pt x="35855" y="10668"/>
                    <a:pt x="35340" y="10716"/>
                    <a:pt x="34865" y="10819"/>
                  </a:cubicBezTo>
                  <a:cubicBezTo>
                    <a:pt x="33233" y="9270"/>
                    <a:pt x="30409" y="8530"/>
                    <a:pt x="27562" y="8530"/>
                  </a:cubicBezTo>
                  <a:cubicBezTo>
                    <a:pt x="25544" y="8530"/>
                    <a:pt x="23514" y="8902"/>
                    <a:pt x="21888" y="9622"/>
                  </a:cubicBezTo>
                  <a:cubicBezTo>
                    <a:pt x="17969" y="11357"/>
                    <a:pt x="15694" y="14571"/>
                    <a:pt x="14627" y="17816"/>
                  </a:cubicBezTo>
                  <a:cubicBezTo>
                    <a:pt x="14003" y="19723"/>
                    <a:pt x="13730" y="21719"/>
                    <a:pt x="14214" y="23648"/>
                  </a:cubicBezTo>
                  <a:cubicBezTo>
                    <a:pt x="14701" y="25576"/>
                    <a:pt x="16003" y="27436"/>
                    <a:pt x="18112" y="28660"/>
                  </a:cubicBezTo>
                  <a:cubicBezTo>
                    <a:pt x="16502" y="29780"/>
                    <a:pt x="15905" y="32320"/>
                    <a:pt x="17562" y="33404"/>
                  </a:cubicBezTo>
                  <a:cubicBezTo>
                    <a:pt x="16681" y="33273"/>
                    <a:pt x="15831" y="33211"/>
                    <a:pt x="15013" y="33211"/>
                  </a:cubicBezTo>
                  <a:cubicBezTo>
                    <a:pt x="5166" y="33211"/>
                    <a:pt x="1" y="42234"/>
                    <a:pt x="1641" y="48493"/>
                  </a:cubicBezTo>
                  <a:cubicBezTo>
                    <a:pt x="1927" y="49587"/>
                    <a:pt x="2363" y="50644"/>
                    <a:pt x="2922" y="51669"/>
                  </a:cubicBezTo>
                  <a:cubicBezTo>
                    <a:pt x="4226" y="54052"/>
                    <a:pt x="6205" y="56235"/>
                    <a:pt x="8543" y="58158"/>
                  </a:cubicBezTo>
                  <a:cubicBezTo>
                    <a:pt x="9288" y="58768"/>
                    <a:pt x="18121" y="64022"/>
                    <a:pt x="19419" y="64022"/>
                  </a:cubicBezTo>
                  <a:cubicBezTo>
                    <a:pt x="19487" y="64022"/>
                    <a:pt x="19534" y="64008"/>
                    <a:pt x="19559" y="63978"/>
                  </a:cubicBezTo>
                  <a:lnTo>
                    <a:pt x="19559" y="63978"/>
                  </a:lnTo>
                  <a:cubicBezTo>
                    <a:pt x="17711" y="66242"/>
                    <a:pt x="17078" y="68904"/>
                    <a:pt x="18570" y="71304"/>
                  </a:cubicBezTo>
                  <a:cubicBezTo>
                    <a:pt x="20248" y="74010"/>
                    <a:pt x="23920" y="75900"/>
                    <a:pt x="27883" y="76619"/>
                  </a:cubicBezTo>
                  <a:cubicBezTo>
                    <a:pt x="29764" y="76962"/>
                    <a:pt x="31586" y="77230"/>
                    <a:pt x="33371" y="77230"/>
                  </a:cubicBezTo>
                  <a:cubicBezTo>
                    <a:pt x="35717" y="77230"/>
                    <a:pt x="37999" y="76767"/>
                    <a:pt x="40266" y="75404"/>
                  </a:cubicBezTo>
                  <a:cubicBezTo>
                    <a:pt x="40397" y="77617"/>
                    <a:pt x="41748" y="79634"/>
                    <a:pt x="43519" y="80962"/>
                  </a:cubicBezTo>
                  <a:cubicBezTo>
                    <a:pt x="45391" y="82367"/>
                    <a:pt x="47165" y="82841"/>
                    <a:pt x="48968" y="82841"/>
                  </a:cubicBezTo>
                  <a:cubicBezTo>
                    <a:pt x="51280" y="82841"/>
                    <a:pt x="53639" y="82063"/>
                    <a:pt x="56318" y="81470"/>
                  </a:cubicBezTo>
                  <a:lnTo>
                    <a:pt x="56318" y="81470"/>
                  </a:lnTo>
                  <a:cubicBezTo>
                    <a:pt x="55673" y="84177"/>
                    <a:pt x="57990" y="86705"/>
                    <a:pt x="60427" y="88042"/>
                  </a:cubicBezTo>
                  <a:cubicBezTo>
                    <a:pt x="62967" y="89438"/>
                    <a:pt x="65859" y="90124"/>
                    <a:pt x="68754" y="90124"/>
                  </a:cubicBezTo>
                  <a:cubicBezTo>
                    <a:pt x="72440" y="90124"/>
                    <a:pt x="76132" y="89011"/>
                    <a:pt x="79111" y="86833"/>
                  </a:cubicBezTo>
                  <a:cubicBezTo>
                    <a:pt x="80147" y="86075"/>
                    <a:pt x="81125" y="85166"/>
                    <a:pt x="81645" y="83996"/>
                  </a:cubicBezTo>
                  <a:cubicBezTo>
                    <a:pt x="82732" y="81542"/>
                    <a:pt x="80468" y="77816"/>
                    <a:pt x="78846" y="76025"/>
                  </a:cubicBezTo>
                  <a:lnTo>
                    <a:pt x="78846" y="76025"/>
                  </a:lnTo>
                  <a:cubicBezTo>
                    <a:pt x="79172" y="76253"/>
                    <a:pt x="79492" y="76342"/>
                    <a:pt x="79817" y="76342"/>
                  </a:cubicBezTo>
                  <a:cubicBezTo>
                    <a:pt x="80627" y="76342"/>
                    <a:pt x="81464" y="75786"/>
                    <a:pt x="82480" y="75428"/>
                  </a:cubicBezTo>
                  <a:cubicBezTo>
                    <a:pt x="83903" y="74925"/>
                    <a:pt x="84809" y="73743"/>
                    <a:pt x="84651" y="72599"/>
                  </a:cubicBezTo>
                  <a:lnTo>
                    <a:pt x="84651" y="72599"/>
                  </a:lnTo>
                  <a:cubicBezTo>
                    <a:pt x="88047" y="74174"/>
                    <a:pt x="91957" y="75056"/>
                    <a:pt x="95935" y="75255"/>
                  </a:cubicBezTo>
                  <a:cubicBezTo>
                    <a:pt x="97295" y="75876"/>
                    <a:pt x="98805" y="76337"/>
                    <a:pt x="100358" y="76622"/>
                  </a:cubicBezTo>
                  <a:cubicBezTo>
                    <a:pt x="102238" y="76963"/>
                    <a:pt x="104058" y="77230"/>
                    <a:pt x="105842" y="77230"/>
                  </a:cubicBezTo>
                  <a:cubicBezTo>
                    <a:pt x="108189" y="77230"/>
                    <a:pt x="110472" y="76768"/>
                    <a:pt x="112741" y="75404"/>
                  </a:cubicBezTo>
                  <a:cubicBezTo>
                    <a:pt x="112869" y="77617"/>
                    <a:pt x="114221" y="79634"/>
                    <a:pt x="115994" y="80962"/>
                  </a:cubicBezTo>
                  <a:cubicBezTo>
                    <a:pt x="117867" y="82367"/>
                    <a:pt x="119640" y="82841"/>
                    <a:pt x="121442" y="82841"/>
                  </a:cubicBezTo>
                  <a:cubicBezTo>
                    <a:pt x="123753" y="82841"/>
                    <a:pt x="126111" y="82063"/>
                    <a:pt x="128790" y="81470"/>
                  </a:cubicBezTo>
                  <a:lnTo>
                    <a:pt x="128790" y="81470"/>
                  </a:lnTo>
                  <a:cubicBezTo>
                    <a:pt x="128145" y="84177"/>
                    <a:pt x="130463" y="86705"/>
                    <a:pt x="132902" y="88042"/>
                  </a:cubicBezTo>
                  <a:cubicBezTo>
                    <a:pt x="135442" y="89438"/>
                    <a:pt x="138334" y="90124"/>
                    <a:pt x="141229" y="90124"/>
                  </a:cubicBezTo>
                  <a:cubicBezTo>
                    <a:pt x="144915" y="90124"/>
                    <a:pt x="148607" y="89011"/>
                    <a:pt x="151586" y="86833"/>
                  </a:cubicBezTo>
                  <a:cubicBezTo>
                    <a:pt x="152620" y="86075"/>
                    <a:pt x="153600" y="85166"/>
                    <a:pt x="154120" y="83996"/>
                  </a:cubicBezTo>
                  <a:cubicBezTo>
                    <a:pt x="155204" y="81542"/>
                    <a:pt x="152943" y="77816"/>
                    <a:pt x="151318" y="76025"/>
                  </a:cubicBezTo>
                  <a:lnTo>
                    <a:pt x="151318" y="76025"/>
                  </a:lnTo>
                  <a:cubicBezTo>
                    <a:pt x="151644" y="76253"/>
                    <a:pt x="151965" y="76342"/>
                    <a:pt x="152290" y="76342"/>
                  </a:cubicBezTo>
                  <a:cubicBezTo>
                    <a:pt x="153100" y="76342"/>
                    <a:pt x="153938" y="75786"/>
                    <a:pt x="154952" y="75428"/>
                  </a:cubicBezTo>
                  <a:cubicBezTo>
                    <a:pt x="156375" y="74925"/>
                    <a:pt x="157284" y="73743"/>
                    <a:pt x="157123" y="72602"/>
                  </a:cubicBezTo>
                  <a:lnTo>
                    <a:pt x="157123" y="72602"/>
                  </a:lnTo>
                  <a:cubicBezTo>
                    <a:pt x="161010" y="74400"/>
                    <a:pt x="165572" y="75298"/>
                    <a:pt x="170132" y="75298"/>
                  </a:cubicBezTo>
                  <a:cubicBezTo>
                    <a:pt x="174834" y="75298"/>
                    <a:pt x="179534" y="74344"/>
                    <a:pt x="183493" y="72436"/>
                  </a:cubicBezTo>
                  <a:cubicBezTo>
                    <a:pt x="191292" y="68678"/>
                    <a:pt x="195608" y="61441"/>
                    <a:pt x="194049" y="54735"/>
                  </a:cubicBezTo>
                  <a:cubicBezTo>
                    <a:pt x="192489" y="48030"/>
                    <a:pt x="185139" y="42225"/>
                    <a:pt x="176072" y="40540"/>
                  </a:cubicBezTo>
                  <a:cubicBezTo>
                    <a:pt x="177079" y="39901"/>
                    <a:pt x="176749" y="38930"/>
                    <a:pt x="176375" y="37997"/>
                  </a:cubicBezTo>
                  <a:cubicBezTo>
                    <a:pt x="176001" y="37067"/>
                    <a:pt x="174836" y="36330"/>
                    <a:pt x="173517" y="36191"/>
                  </a:cubicBezTo>
                  <a:cubicBezTo>
                    <a:pt x="176134" y="33559"/>
                    <a:pt x="176654" y="29340"/>
                    <a:pt x="175891" y="26140"/>
                  </a:cubicBezTo>
                  <a:cubicBezTo>
                    <a:pt x="175469" y="24375"/>
                    <a:pt x="174459" y="22629"/>
                    <a:pt x="172632" y="21425"/>
                  </a:cubicBezTo>
                  <a:cubicBezTo>
                    <a:pt x="171327" y="20563"/>
                    <a:pt x="169563" y="20029"/>
                    <a:pt x="167822" y="20029"/>
                  </a:cubicBezTo>
                  <a:cubicBezTo>
                    <a:pt x="167127" y="20029"/>
                    <a:pt x="166437" y="20114"/>
                    <a:pt x="165781" y="20296"/>
                  </a:cubicBezTo>
                  <a:cubicBezTo>
                    <a:pt x="167210" y="19818"/>
                    <a:pt x="166211" y="17459"/>
                    <a:pt x="164768" y="16999"/>
                  </a:cubicBezTo>
                  <a:lnTo>
                    <a:pt x="164768" y="16999"/>
                  </a:lnTo>
                  <a:cubicBezTo>
                    <a:pt x="165044" y="17028"/>
                    <a:pt x="165320" y="17041"/>
                    <a:pt x="165594" y="17041"/>
                  </a:cubicBezTo>
                  <a:cubicBezTo>
                    <a:pt x="168792" y="17041"/>
                    <a:pt x="171774" y="15150"/>
                    <a:pt x="173306" y="13059"/>
                  </a:cubicBezTo>
                  <a:cubicBezTo>
                    <a:pt x="174967" y="10792"/>
                    <a:pt x="174759" y="7926"/>
                    <a:pt x="173110" y="5653"/>
                  </a:cubicBezTo>
                  <a:cubicBezTo>
                    <a:pt x="171458" y="3380"/>
                    <a:pt x="168493" y="1690"/>
                    <a:pt x="165180" y="784"/>
                  </a:cubicBezTo>
                  <a:cubicBezTo>
                    <a:pt x="163270" y="261"/>
                    <a:pt x="161225" y="1"/>
                    <a:pt x="159182" y="1"/>
                  </a:cubicBezTo>
                  <a:cubicBezTo>
                    <a:pt x="155718" y="1"/>
                    <a:pt x="152259" y="749"/>
                    <a:pt x="149467" y="2236"/>
                  </a:cubicBezTo>
                  <a:cubicBezTo>
                    <a:pt x="145029" y="4601"/>
                    <a:pt x="142521" y="8817"/>
                    <a:pt x="143463" y="12759"/>
                  </a:cubicBezTo>
                  <a:cubicBezTo>
                    <a:pt x="143154" y="11948"/>
                    <a:pt x="141217" y="11140"/>
                    <a:pt x="140070" y="11027"/>
                  </a:cubicBezTo>
                  <a:cubicBezTo>
                    <a:pt x="139950" y="11016"/>
                    <a:pt x="139828" y="11010"/>
                    <a:pt x="139707" y="11010"/>
                  </a:cubicBezTo>
                  <a:cubicBezTo>
                    <a:pt x="138676" y="11010"/>
                    <a:pt x="137652" y="11418"/>
                    <a:pt x="137123" y="12064"/>
                  </a:cubicBezTo>
                  <a:cubicBezTo>
                    <a:pt x="138499" y="8903"/>
                    <a:pt x="134833" y="5371"/>
                    <a:pt x="130807" y="3811"/>
                  </a:cubicBezTo>
                  <a:cubicBezTo>
                    <a:pt x="129429" y="3277"/>
                    <a:pt x="127880" y="3023"/>
                    <a:pt x="126325" y="3023"/>
                  </a:cubicBezTo>
                  <a:cubicBezTo>
                    <a:pt x="123335" y="3023"/>
                    <a:pt x="120322" y="3963"/>
                    <a:pt x="118451" y="5668"/>
                  </a:cubicBezTo>
                  <a:cubicBezTo>
                    <a:pt x="116291" y="7637"/>
                    <a:pt x="114363" y="9854"/>
                    <a:pt x="114833" y="12349"/>
                  </a:cubicBezTo>
                  <a:cubicBezTo>
                    <a:pt x="113373" y="11404"/>
                    <a:pt x="110969" y="10668"/>
                    <a:pt x="108865" y="10668"/>
                  </a:cubicBezTo>
                  <a:cubicBezTo>
                    <a:pt x="108330" y="10668"/>
                    <a:pt x="107815" y="10716"/>
                    <a:pt x="107340" y="10819"/>
                  </a:cubicBezTo>
                  <a:cubicBezTo>
                    <a:pt x="106066" y="9613"/>
                    <a:pt x="104072" y="8897"/>
                    <a:pt x="101906" y="8642"/>
                  </a:cubicBezTo>
                  <a:cubicBezTo>
                    <a:pt x="101740" y="7599"/>
                    <a:pt x="101306" y="6577"/>
                    <a:pt x="100635" y="5653"/>
                  </a:cubicBezTo>
                  <a:cubicBezTo>
                    <a:pt x="98986" y="3380"/>
                    <a:pt x="96018" y="1690"/>
                    <a:pt x="92708" y="784"/>
                  </a:cubicBezTo>
                  <a:cubicBezTo>
                    <a:pt x="90797" y="261"/>
                    <a:pt x="88752" y="1"/>
                    <a:pt x="86708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514550" y="805925"/>
              <a:ext cx="218150" cy="155975"/>
            </a:xfrm>
            <a:custGeom>
              <a:avLst/>
              <a:gdLst/>
              <a:ahLst/>
              <a:cxnLst/>
              <a:rect l="l" t="t" r="r" b="b"/>
              <a:pathLst>
                <a:path w="8726" h="6239" extrusionOk="0">
                  <a:moveTo>
                    <a:pt x="4699" y="0"/>
                  </a:moveTo>
                  <a:cubicBezTo>
                    <a:pt x="4224" y="0"/>
                    <a:pt x="3776" y="91"/>
                    <a:pt x="3408" y="274"/>
                  </a:cubicBezTo>
                  <a:cubicBezTo>
                    <a:pt x="1465" y="1236"/>
                    <a:pt x="0" y="4846"/>
                    <a:pt x="3922" y="6061"/>
                  </a:cubicBezTo>
                  <a:cubicBezTo>
                    <a:pt x="4317" y="6184"/>
                    <a:pt x="4709" y="6239"/>
                    <a:pt x="5087" y="6239"/>
                  </a:cubicBezTo>
                  <a:cubicBezTo>
                    <a:pt x="5750" y="6239"/>
                    <a:pt x="6370" y="6071"/>
                    <a:pt x="6893" y="5812"/>
                  </a:cubicBezTo>
                  <a:cubicBezTo>
                    <a:pt x="7716" y="5402"/>
                    <a:pt x="8363" y="4748"/>
                    <a:pt x="8544" y="3881"/>
                  </a:cubicBezTo>
                  <a:cubicBezTo>
                    <a:pt x="8726" y="3016"/>
                    <a:pt x="8390" y="1932"/>
                    <a:pt x="7552" y="1127"/>
                  </a:cubicBezTo>
                  <a:cubicBezTo>
                    <a:pt x="6780" y="384"/>
                    <a:pt x="5680" y="0"/>
                    <a:pt x="4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18925" y="1052075"/>
              <a:ext cx="117150" cy="83775"/>
            </a:xfrm>
            <a:custGeom>
              <a:avLst/>
              <a:gdLst/>
              <a:ahLst/>
              <a:cxnLst/>
              <a:rect l="l" t="t" r="r" b="b"/>
              <a:pathLst>
                <a:path w="4686" h="3351" extrusionOk="0">
                  <a:moveTo>
                    <a:pt x="2526" y="1"/>
                  </a:moveTo>
                  <a:cubicBezTo>
                    <a:pt x="2270" y="1"/>
                    <a:pt x="2029" y="49"/>
                    <a:pt x="1830" y="149"/>
                  </a:cubicBezTo>
                  <a:cubicBezTo>
                    <a:pt x="788" y="666"/>
                    <a:pt x="0" y="2603"/>
                    <a:pt x="2107" y="3256"/>
                  </a:cubicBezTo>
                  <a:cubicBezTo>
                    <a:pt x="2318" y="3322"/>
                    <a:pt x="2528" y="3351"/>
                    <a:pt x="2730" y="3351"/>
                  </a:cubicBezTo>
                  <a:cubicBezTo>
                    <a:pt x="3087" y="3351"/>
                    <a:pt x="3421" y="3260"/>
                    <a:pt x="3702" y="3120"/>
                  </a:cubicBezTo>
                  <a:cubicBezTo>
                    <a:pt x="4142" y="2900"/>
                    <a:pt x="4489" y="2549"/>
                    <a:pt x="4587" y="2086"/>
                  </a:cubicBezTo>
                  <a:cubicBezTo>
                    <a:pt x="4686" y="1619"/>
                    <a:pt x="4504" y="1037"/>
                    <a:pt x="4056" y="606"/>
                  </a:cubicBezTo>
                  <a:cubicBezTo>
                    <a:pt x="3642" y="207"/>
                    <a:pt x="3053" y="1"/>
                    <a:pt x="252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444425" y="1910800"/>
              <a:ext cx="335525" cy="256750"/>
            </a:xfrm>
            <a:custGeom>
              <a:avLst/>
              <a:gdLst/>
              <a:ahLst/>
              <a:cxnLst/>
              <a:rect l="l" t="t" r="r" b="b"/>
              <a:pathLst>
                <a:path w="13421" h="10270" extrusionOk="0">
                  <a:moveTo>
                    <a:pt x="7561" y="0"/>
                  </a:moveTo>
                  <a:cubicBezTo>
                    <a:pt x="4968" y="0"/>
                    <a:pt x="1845" y="664"/>
                    <a:pt x="651" y="3887"/>
                  </a:cubicBezTo>
                  <a:cubicBezTo>
                    <a:pt x="1" y="5634"/>
                    <a:pt x="559" y="7321"/>
                    <a:pt x="1474" y="8394"/>
                  </a:cubicBezTo>
                  <a:cubicBezTo>
                    <a:pt x="2487" y="9583"/>
                    <a:pt x="3944" y="10269"/>
                    <a:pt x="5573" y="10269"/>
                  </a:cubicBezTo>
                  <a:cubicBezTo>
                    <a:pt x="5702" y="10269"/>
                    <a:pt x="5832" y="10265"/>
                    <a:pt x="5963" y="10256"/>
                  </a:cubicBezTo>
                  <a:cubicBezTo>
                    <a:pt x="7749" y="10141"/>
                    <a:pt x="9698" y="9193"/>
                    <a:pt x="11254" y="7621"/>
                  </a:cubicBezTo>
                  <a:cubicBezTo>
                    <a:pt x="12357" y="6504"/>
                    <a:pt x="13298" y="4959"/>
                    <a:pt x="13349" y="3498"/>
                  </a:cubicBezTo>
                  <a:cubicBezTo>
                    <a:pt x="13420" y="1471"/>
                    <a:pt x="11795" y="387"/>
                    <a:pt x="10117" y="179"/>
                  </a:cubicBezTo>
                  <a:cubicBezTo>
                    <a:pt x="9424" y="93"/>
                    <a:pt x="8530" y="0"/>
                    <a:pt x="75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1206975" y="262550"/>
              <a:ext cx="316800" cy="192525"/>
            </a:xfrm>
            <a:custGeom>
              <a:avLst/>
              <a:gdLst/>
              <a:ahLst/>
              <a:cxnLst/>
              <a:rect l="l" t="t" r="r" b="b"/>
              <a:pathLst>
                <a:path w="12672" h="7701" extrusionOk="0">
                  <a:moveTo>
                    <a:pt x="4343" y="0"/>
                  </a:moveTo>
                  <a:cubicBezTo>
                    <a:pt x="4324" y="0"/>
                    <a:pt x="4306" y="0"/>
                    <a:pt x="4288" y="0"/>
                  </a:cubicBezTo>
                  <a:cubicBezTo>
                    <a:pt x="3379" y="6"/>
                    <a:pt x="2452" y="116"/>
                    <a:pt x="1662" y="443"/>
                  </a:cubicBezTo>
                  <a:cubicBezTo>
                    <a:pt x="874" y="770"/>
                    <a:pt x="241" y="1337"/>
                    <a:pt x="132" y="1994"/>
                  </a:cubicBezTo>
                  <a:cubicBezTo>
                    <a:pt x="1" y="2775"/>
                    <a:pt x="607" y="3521"/>
                    <a:pt x="1275" y="4145"/>
                  </a:cubicBezTo>
                  <a:lnTo>
                    <a:pt x="1278" y="4145"/>
                  </a:lnTo>
                  <a:cubicBezTo>
                    <a:pt x="2718" y="5485"/>
                    <a:pt x="5917" y="7701"/>
                    <a:pt x="8756" y="7701"/>
                  </a:cubicBezTo>
                  <a:cubicBezTo>
                    <a:pt x="9667" y="7701"/>
                    <a:pt x="10541" y="7472"/>
                    <a:pt x="11308" y="6914"/>
                  </a:cubicBezTo>
                  <a:cubicBezTo>
                    <a:pt x="12357" y="6150"/>
                    <a:pt x="12672" y="4950"/>
                    <a:pt x="12303" y="3904"/>
                  </a:cubicBezTo>
                  <a:cubicBezTo>
                    <a:pt x="11935" y="2858"/>
                    <a:pt x="10955" y="1967"/>
                    <a:pt x="9769" y="1317"/>
                  </a:cubicBezTo>
                  <a:cubicBezTo>
                    <a:pt x="8218" y="469"/>
                    <a:pt x="6282" y="0"/>
                    <a:pt x="4343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1579175" y="241450"/>
              <a:ext cx="163850" cy="131875"/>
            </a:xfrm>
            <a:custGeom>
              <a:avLst/>
              <a:gdLst/>
              <a:ahLst/>
              <a:cxnLst/>
              <a:rect l="l" t="t" r="r" b="b"/>
              <a:pathLst>
                <a:path w="6554" h="5275" extrusionOk="0">
                  <a:moveTo>
                    <a:pt x="3346" y="0"/>
                  </a:moveTo>
                  <a:cubicBezTo>
                    <a:pt x="3012" y="0"/>
                    <a:pt x="2680" y="40"/>
                    <a:pt x="2365" y="125"/>
                  </a:cubicBezTo>
                  <a:cubicBezTo>
                    <a:pt x="1093" y="470"/>
                    <a:pt x="86" y="2060"/>
                    <a:pt x="39" y="3385"/>
                  </a:cubicBezTo>
                  <a:cubicBezTo>
                    <a:pt x="0" y="4407"/>
                    <a:pt x="535" y="5265"/>
                    <a:pt x="1958" y="5274"/>
                  </a:cubicBezTo>
                  <a:cubicBezTo>
                    <a:pt x="1965" y="5274"/>
                    <a:pt x="1972" y="5274"/>
                    <a:pt x="1979" y="5274"/>
                  </a:cubicBezTo>
                  <a:cubicBezTo>
                    <a:pt x="2829" y="5274"/>
                    <a:pt x="3603" y="4917"/>
                    <a:pt x="4275" y="4534"/>
                  </a:cubicBezTo>
                  <a:cubicBezTo>
                    <a:pt x="5440" y="3866"/>
                    <a:pt x="6554" y="2936"/>
                    <a:pt x="6441" y="1860"/>
                  </a:cubicBezTo>
                  <a:cubicBezTo>
                    <a:pt x="6327" y="782"/>
                    <a:pt x="4823" y="0"/>
                    <a:pt x="3346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2097150" y="238125"/>
              <a:ext cx="191575" cy="171200"/>
            </a:xfrm>
            <a:custGeom>
              <a:avLst/>
              <a:gdLst/>
              <a:ahLst/>
              <a:cxnLst/>
              <a:rect l="l" t="t" r="r" b="b"/>
              <a:pathLst>
                <a:path w="7663" h="6848" extrusionOk="0">
                  <a:moveTo>
                    <a:pt x="4583" y="1"/>
                  </a:moveTo>
                  <a:cubicBezTo>
                    <a:pt x="3590" y="1"/>
                    <a:pt x="2557" y="299"/>
                    <a:pt x="1866" y="826"/>
                  </a:cubicBezTo>
                  <a:cubicBezTo>
                    <a:pt x="591" y="1797"/>
                    <a:pt x="303" y="3271"/>
                    <a:pt x="568" y="4599"/>
                  </a:cubicBezTo>
                  <a:cubicBezTo>
                    <a:pt x="793" y="5734"/>
                    <a:pt x="0" y="5954"/>
                    <a:pt x="1432" y="6435"/>
                  </a:cubicBezTo>
                  <a:cubicBezTo>
                    <a:pt x="1716" y="6719"/>
                    <a:pt x="2193" y="6847"/>
                    <a:pt x="2684" y="6847"/>
                  </a:cubicBezTo>
                  <a:cubicBezTo>
                    <a:pt x="2989" y="6847"/>
                    <a:pt x="3299" y="6798"/>
                    <a:pt x="3571" y="6705"/>
                  </a:cubicBezTo>
                  <a:cubicBezTo>
                    <a:pt x="4281" y="6465"/>
                    <a:pt x="4798" y="6001"/>
                    <a:pt x="5288" y="5556"/>
                  </a:cubicBezTo>
                  <a:cubicBezTo>
                    <a:pt x="6067" y="4846"/>
                    <a:pt x="6860" y="4118"/>
                    <a:pt x="7261" y="3256"/>
                  </a:cubicBezTo>
                  <a:cubicBezTo>
                    <a:pt x="7662" y="2395"/>
                    <a:pt x="7600" y="1364"/>
                    <a:pt x="6783" y="677"/>
                  </a:cubicBezTo>
                  <a:cubicBezTo>
                    <a:pt x="6230" y="213"/>
                    <a:pt x="5420" y="1"/>
                    <a:pt x="4583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4957375" y="1073675"/>
              <a:ext cx="345900" cy="225550"/>
            </a:xfrm>
            <a:custGeom>
              <a:avLst/>
              <a:gdLst/>
              <a:ahLst/>
              <a:cxnLst/>
              <a:rect l="l" t="t" r="r" b="b"/>
              <a:pathLst>
                <a:path w="13836" h="9022" extrusionOk="0">
                  <a:moveTo>
                    <a:pt x="6364" y="0"/>
                  </a:moveTo>
                  <a:cubicBezTo>
                    <a:pt x="5529" y="0"/>
                    <a:pt x="4743" y="160"/>
                    <a:pt x="4091" y="482"/>
                  </a:cubicBezTo>
                  <a:cubicBezTo>
                    <a:pt x="0" y="2502"/>
                    <a:pt x="1617" y="8931"/>
                    <a:pt x="7811" y="9020"/>
                  </a:cubicBezTo>
                  <a:cubicBezTo>
                    <a:pt x="7873" y="9021"/>
                    <a:pt x="7935" y="9022"/>
                    <a:pt x="7998" y="9022"/>
                  </a:cubicBezTo>
                  <a:cubicBezTo>
                    <a:pt x="10112" y="9022"/>
                    <a:pt x="12231" y="8524"/>
                    <a:pt x="13004" y="6994"/>
                  </a:cubicBezTo>
                  <a:cubicBezTo>
                    <a:pt x="13836" y="5357"/>
                    <a:pt x="12713" y="2823"/>
                    <a:pt x="10651" y="1376"/>
                  </a:cubicBezTo>
                  <a:cubicBezTo>
                    <a:pt x="9352" y="463"/>
                    <a:pt x="7786" y="0"/>
                    <a:pt x="63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4972225" y="850775"/>
              <a:ext cx="218175" cy="155950"/>
            </a:xfrm>
            <a:custGeom>
              <a:avLst/>
              <a:gdLst/>
              <a:ahLst/>
              <a:cxnLst/>
              <a:rect l="l" t="t" r="r" b="b"/>
              <a:pathLst>
                <a:path w="8727" h="6238" extrusionOk="0">
                  <a:moveTo>
                    <a:pt x="4699" y="1"/>
                  </a:moveTo>
                  <a:cubicBezTo>
                    <a:pt x="4223" y="1"/>
                    <a:pt x="3775" y="91"/>
                    <a:pt x="3405" y="274"/>
                  </a:cubicBezTo>
                  <a:cubicBezTo>
                    <a:pt x="1465" y="1237"/>
                    <a:pt x="1" y="4847"/>
                    <a:pt x="3922" y="6062"/>
                  </a:cubicBezTo>
                  <a:cubicBezTo>
                    <a:pt x="4318" y="6184"/>
                    <a:pt x="4710" y="6238"/>
                    <a:pt x="5088" y="6238"/>
                  </a:cubicBezTo>
                  <a:cubicBezTo>
                    <a:pt x="5751" y="6238"/>
                    <a:pt x="6370" y="6071"/>
                    <a:pt x="6890" y="5812"/>
                  </a:cubicBezTo>
                  <a:cubicBezTo>
                    <a:pt x="7716" y="5402"/>
                    <a:pt x="8361" y="4749"/>
                    <a:pt x="8545" y="3881"/>
                  </a:cubicBezTo>
                  <a:cubicBezTo>
                    <a:pt x="8726" y="3016"/>
                    <a:pt x="8390" y="1932"/>
                    <a:pt x="7553" y="1127"/>
                  </a:cubicBezTo>
                  <a:cubicBezTo>
                    <a:pt x="6780" y="385"/>
                    <a:pt x="5681" y="1"/>
                    <a:pt x="46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018850" y="262550"/>
              <a:ext cx="316800" cy="192525"/>
            </a:xfrm>
            <a:custGeom>
              <a:avLst/>
              <a:gdLst/>
              <a:ahLst/>
              <a:cxnLst/>
              <a:rect l="l" t="t" r="r" b="b"/>
              <a:pathLst>
                <a:path w="12672" h="7701" extrusionOk="0">
                  <a:moveTo>
                    <a:pt x="4340" y="0"/>
                  </a:moveTo>
                  <a:cubicBezTo>
                    <a:pt x="4322" y="0"/>
                    <a:pt x="4303" y="0"/>
                    <a:pt x="4285" y="0"/>
                  </a:cubicBezTo>
                  <a:cubicBezTo>
                    <a:pt x="3379" y="6"/>
                    <a:pt x="2449" y="116"/>
                    <a:pt x="1662" y="443"/>
                  </a:cubicBezTo>
                  <a:cubicBezTo>
                    <a:pt x="874" y="770"/>
                    <a:pt x="242" y="1337"/>
                    <a:pt x="132" y="1994"/>
                  </a:cubicBezTo>
                  <a:cubicBezTo>
                    <a:pt x="1" y="2775"/>
                    <a:pt x="607" y="3521"/>
                    <a:pt x="1275" y="4145"/>
                  </a:cubicBezTo>
                  <a:cubicBezTo>
                    <a:pt x="2717" y="5485"/>
                    <a:pt x="5917" y="7701"/>
                    <a:pt x="8756" y="7701"/>
                  </a:cubicBezTo>
                  <a:cubicBezTo>
                    <a:pt x="9668" y="7701"/>
                    <a:pt x="10542" y="7472"/>
                    <a:pt x="11308" y="6914"/>
                  </a:cubicBezTo>
                  <a:cubicBezTo>
                    <a:pt x="12357" y="6150"/>
                    <a:pt x="12672" y="4950"/>
                    <a:pt x="12303" y="3904"/>
                  </a:cubicBezTo>
                  <a:cubicBezTo>
                    <a:pt x="11932" y="2858"/>
                    <a:pt x="10955" y="1967"/>
                    <a:pt x="9766" y="1317"/>
                  </a:cubicBezTo>
                  <a:cubicBezTo>
                    <a:pt x="8215" y="469"/>
                    <a:pt x="6282" y="0"/>
                    <a:pt x="4340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391050" y="241450"/>
              <a:ext cx="163850" cy="131875"/>
            </a:xfrm>
            <a:custGeom>
              <a:avLst/>
              <a:gdLst/>
              <a:ahLst/>
              <a:cxnLst/>
              <a:rect l="l" t="t" r="r" b="b"/>
              <a:pathLst>
                <a:path w="6554" h="5275" extrusionOk="0">
                  <a:moveTo>
                    <a:pt x="3344" y="0"/>
                  </a:moveTo>
                  <a:cubicBezTo>
                    <a:pt x="3010" y="0"/>
                    <a:pt x="2677" y="40"/>
                    <a:pt x="2362" y="125"/>
                  </a:cubicBezTo>
                  <a:cubicBezTo>
                    <a:pt x="1090" y="470"/>
                    <a:pt x="83" y="2060"/>
                    <a:pt x="36" y="3385"/>
                  </a:cubicBezTo>
                  <a:cubicBezTo>
                    <a:pt x="0" y="4407"/>
                    <a:pt x="535" y="5265"/>
                    <a:pt x="1955" y="5274"/>
                  </a:cubicBezTo>
                  <a:cubicBezTo>
                    <a:pt x="1962" y="5274"/>
                    <a:pt x="1969" y="5274"/>
                    <a:pt x="1976" y="5274"/>
                  </a:cubicBezTo>
                  <a:cubicBezTo>
                    <a:pt x="2829" y="5274"/>
                    <a:pt x="3600" y="4917"/>
                    <a:pt x="4272" y="4534"/>
                  </a:cubicBezTo>
                  <a:cubicBezTo>
                    <a:pt x="5440" y="3866"/>
                    <a:pt x="6554" y="2936"/>
                    <a:pt x="6438" y="1860"/>
                  </a:cubicBezTo>
                  <a:cubicBezTo>
                    <a:pt x="6324" y="782"/>
                    <a:pt x="4823" y="0"/>
                    <a:pt x="334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3909025" y="238125"/>
              <a:ext cx="191500" cy="171200"/>
            </a:xfrm>
            <a:custGeom>
              <a:avLst/>
              <a:gdLst/>
              <a:ahLst/>
              <a:cxnLst/>
              <a:rect l="l" t="t" r="r" b="b"/>
              <a:pathLst>
                <a:path w="7660" h="6848" extrusionOk="0">
                  <a:moveTo>
                    <a:pt x="4582" y="1"/>
                  </a:moveTo>
                  <a:cubicBezTo>
                    <a:pt x="3589" y="1"/>
                    <a:pt x="2556" y="299"/>
                    <a:pt x="1863" y="826"/>
                  </a:cubicBezTo>
                  <a:cubicBezTo>
                    <a:pt x="588" y="1797"/>
                    <a:pt x="300" y="3271"/>
                    <a:pt x="565" y="4599"/>
                  </a:cubicBezTo>
                  <a:cubicBezTo>
                    <a:pt x="790" y="5734"/>
                    <a:pt x="0" y="5954"/>
                    <a:pt x="1429" y="6435"/>
                  </a:cubicBezTo>
                  <a:cubicBezTo>
                    <a:pt x="1713" y="6719"/>
                    <a:pt x="2190" y="6847"/>
                    <a:pt x="2681" y="6847"/>
                  </a:cubicBezTo>
                  <a:cubicBezTo>
                    <a:pt x="2986" y="6847"/>
                    <a:pt x="3296" y="6798"/>
                    <a:pt x="3568" y="6705"/>
                  </a:cubicBezTo>
                  <a:cubicBezTo>
                    <a:pt x="4281" y="6465"/>
                    <a:pt x="4795" y="6001"/>
                    <a:pt x="5285" y="5556"/>
                  </a:cubicBezTo>
                  <a:cubicBezTo>
                    <a:pt x="6064" y="4846"/>
                    <a:pt x="6857" y="4118"/>
                    <a:pt x="7258" y="3256"/>
                  </a:cubicBezTo>
                  <a:cubicBezTo>
                    <a:pt x="7659" y="2395"/>
                    <a:pt x="7597" y="1364"/>
                    <a:pt x="6780" y="677"/>
                  </a:cubicBezTo>
                  <a:cubicBezTo>
                    <a:pt x="6228" y="213"/>
                    <a:pt x="5420" y="1"/>
                    <a:pt x="4582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5"/>
          <p:cNvSpPr txBox="1">
            <a:spLocks noGrp="1"/>
          </p:cNvSpPr>
          <p:nvPr>
            <p:ph type="title"/>
          </p:nvPr>
        </p:nvSpPr>
        <p:spPr>
          <a:xfrm>
            <a:off x="1114800" y="3118150"/>
            <a:ext cx="69144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1114800" y="1493475"/>
            <a:ext cx="69144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213" name="Google Shape;21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65318" flipH="1">
            <a:off x="7671500" y="3734970"/>
            <a:ext cx="1105063" cy="78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7182239" y="4279510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9600" y="3282424"/>
            <a:ext cx="1908399" cy="19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234748" y="3000624"/>
            <a:ext cx="635726" cy="9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226">
            <a:off x="7283877" y="4725746"/>
            <a:ext cx="776725" cy="69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-636011" y="4120710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00240">
            <a:off x="608824" y="4140186"/>
            <a:ext cx="1113676" cy="105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00313">
            <a:off x="1254505" y="4426269"/>
            <a:ext cx="924913" cy="8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246497">
            <a:off x="-187823" y="3400138"/>
            <a:ext cx="606705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12685">
            <a:off x="13622" y="3684028"/>
            <a:ext cx="1105072" cy="114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37113">
            <a:off x="424659" y="3704449"/>
            <a:ext cx="750956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7"/>
          <p:cNvGrpSpPr/>
          <p:nvPr/>
        </p:nvGrpSpPr>
        <p:grpSpPr>
          <a:xfrm>
            <a:off x="-1161928" y="-1884763"/>
            <a:ext cx="11829951" cy="8791124"/>
            <a:chOff x="309900" y="238100"/>
            <a:chExt cx="7048350" cy="5237800"/>
          </a:xfrm>
        </p:grpSpPr>
        <p:sp>
          <p:nvSpPr>
            <p:cNvPr id="242" name="Google Shape;242;p17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1" name="Google Shape;25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99934">
            <a:off x="-166615" y="2792328"/>
            <a:ext cx="646722" cy="57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3216" y="3110008"/>
            <a:ext cx="1227725" cy="11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-219180" y="4321231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9982">
            <a:off x="1356938" y="4697067"/>
            <a:ext cx="729388" cy="65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17032">
            <a:off x="764785" y="4630219"/>
            <a:ext cx="716066" cy="16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00011">
            <a:off x="-578536" y="3740042"/>
            <a:ext cx="1706884" cy="170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000079">
            <a:off x="646802" y="3737351"/>
            <a:ext cx="482332" cy="43134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7"/>
          <p:cNvSpPr txBox="1">
            <a:spLocks noGrp="1"/>
          </p:cNvSpPr>
          <p:nvPr>
            <p:ph type="title"/>
          </p:nvPr>
        </p:nvSpPr>
        <p:spPr>
          <a:xfrm>
            <a:off x="1271225" y="1497300"/>
            <a:ext cx="2721600" cy="119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subTitle" idx="1"/>
          </p:nvPr>
        </p:nvSpPr>
        <p:spPr>
          <a:xfrm>
            <a:off x="1271225" y="2618100"/>
            <a:ext cx="2721600" cy="102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0"/>
          <p:cNvGrpSpPr/>
          <p:nvPr/>
        </p:nvGrpSpPr>
        <p:grpSpPr>
          <a:xfrm rot="10800000">
            <a:off x="-1466753" y="-1637575"/>
            <a:ext cx="11829951" cy="8791124"/>
            <a:chOff x="309900" y="238100"/>
            <a:chExt cx="7048350" cy="5237800"/>
          </a:xfrm>
        </p:grpSpPr>
        <p:sp>
          <p:nvSpPr>
            <p:cNvPr id="308" name="Google Shape;308;p20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73242">
            <a:off x="154496" y="647406"/>
            <a:ext cx="1121205" cy="10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650" y="49374"/>
            <a:ext cx="971750" cy="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5090" y="-340140"/>
            <a:ext cx="638998" cy="90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0559" y="875681"/>
            <a:ext cx="1249950" cy="107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139203" flipH="1">
            <a:off x="8022505" y="3782495"/>
            <a:ext cx="795344" cy="7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204" flipH="1">
            <a:off x="8334385" y="2992497"/>
            <a:ext cx="975006" cy="8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8277" y="3302997"/>
            <a:ext cx="1440672" cy="213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563768" flipH="1">
            <a:off x="7564210" y="4228060"/>
            <a:ext cx="1469333" cy="12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1793075" y="3819075"/>
            <a:ext cx="2507700" cy="60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subTitle" idx="2"/>
          </p:nvPr>
        </p:nvSpPr>
        <p:spPr>
          <a:xfrm>
            <a:off x="1793075" y="3361875"/>
            <a:ext cx="25077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20"/>
          <p:cNvSpPr txBox="1">
            <a:spLocks noGrp="1"/>
          </p:cNvSpPr>
          <p:nvPr>
            <p:ph type="subTitle" idx="3"/>
          </p:nvPr>
        </p:nvSpPr>
        <p:spPr>
          <a:xfrm>
            <a:off x="4843225" y="3819075"/>
            <a:ext cx="2507700" cy="60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0"/>
          <p:cNvSpPr txBox="1">
            <a:spLocks noGrp="1"/>
          </p:cNvSpPr>
          <p:nvPr>
            <p:ph type="subTitle" idx="4"/>
          </p:nvPr>
        </p:nvSpPr>
        <p:spPr>
          <a:xfrm>
            <a:off x="4843225" y="3361875"/>
            <a:ext cx="25077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8"/>
          <p:cNvGrpSpPr/>
          <p:nvPr/>
        </p:nvGrpSpPr>
        <p:grpSpPr>
          <a:xfrm>
            <a:off x="335589" y="-576430"/>
            <a:ext cx="8472822" cy="6296359"/>
            <a:chOff x="309900" y="238100"/>
            <a:chExt cx="7048350" cy="5237800"/>
          </a:xfrm>
        </p:grpSpPr>
        <p:sp>
          <p:nvSpPr>
            <p:cNvPr id="471" name="Google Shape;471;p28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9"/>
          <p:cNvGrpSpPr/>
          <p:nvPr/>
        </p:nvGrpSpPr>
        <p:grpSpPr>
          <a:xfrm>
            <a:off x="-4331943" y="1369342"/>
            <a:ext cx="8945061" cy="6647292"/>
            <a:chOff x="309900" y="238100"/>
            <a:chExt cx="7048350" cy="5237800"/>
          </a:xfrm>
        </p:grpSpPr>
        <p:sp>
          <p:nvSpPr>
            <p:cNvPr id="482" name="Google Shape;482;p29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29"/>
          <p:cNvSpPr/>
          <p:nvPr/>
        </p:nvSpPr>
        <p:spPr>
          <a:xfrm>
            <a:off x="4613120" y="-2873142"/>
            <a:ext cx="8862823" cy="6486751"/>
          </a:xfrm>
          <a:custGeom>
            <a:avLst/>
            <a:gdLst/>
            <a:ahLst/>
            <a:cxnLst/>
            <a:rect l="l" t="t" r="r" b="b"/>
            <a:pathLst>
              <a:path w="279342" h="204452" extrusionOk="0">
                <a:moveTo>
                  <a:pt x="196699" y="0"/>
                </a:moveTo>
                <a:cubicBezTo>
                  <a:pt x="188842" y="0"/>
                  <a:pt x="180997" y="1696"/>
                  <a:pt x="174665" y="5070"/>
                </a:cubicBezTo>
                <a:cubicBezTo>
                  <a:pt x="164598" y="10436"/>
                  <a:pt x="158908" y="20001"/>
                  <a:pt x="161043" y="28943"/>
                </a:cubicBezTo>
                <a:cubicBezTo>
                  <a:pt x="160346" y="27106"/>
                  <a:pt x="155949" y="25269"/>
                  <a:pt x="153350" y="25016"/>
                </a:cubicBezTo>
                <a:cubicBezTo>
                  <a:pt x="153075" y="24989"/>
                  <a:pt x="152799" y="24976"/>
                  <a:pt x="152522" y="24976"/>
                </a:cubicBezTo>
                <a:cubicBezTo>
                  <a:pt x="150184" y="24976"/>
                  <a:pt x="147860" y="25903"/>
                  <a:pt x="146661" y="27369"/>
                </a:cubicBezTo>
                <a:cubicBezTo>
                  <a:pt x="149786" y="20196"/>
                  <a:pt x="141467" y="12184"/>
                  <a:pt x="132333" y="8646"/>
                </a:cubicBezTo>
                <a:cubicBezTo>
                  <a:pt x="129206" y="7435"/>
                  <a:pt x="125693" y="6858"/>
                  <a:pt x="122164" y="6858"/>
                </a:cubicBezTo>
                <a:cubicBezTo>
                  <a:pt x="115383" y="6858"/>
                  <a:pt x="108548" y="8990"/>
                  <a:pt x="104302" y="12858"/>
                </a:cubicBezTo>
                <a:cubicBezTo>
                  <a:pt x="99403" y="17326"/>
                  <a:pt x="95032" y="22352"/>
                  <a:pt x="96092" y="28013"/>
                </a:cubicBezTo>
                <a:cubicBezTo>
                  <a:pt x="92782" y="25870"/>
                  <a:pt x="87330" y="24203"/>
                  <a:pt x="82557" y="24203"/>
                </a:cubicBezTo>
                <a:cubicBezTo>
                  <a:pt x="81343" y="24203"/>
                  <a:pt x="80174" y="24311"/>
                  <a:pt x="79094" y="24546"/>
                </a:cubicBezTo>
                <a:cubicBezTo>
                  <a:pt x="75387" y="21032"/>
                  <a:pt x="68979" y="19351"/>
                  <a:pt x="62520" y="19351"/>
                </a:cubicBezTo>
                <a:cubicBezTo>
                  <a:pt x="57943" y="19351"/>
                  <a:pt x="53339" y="20195"/>
                  <a:pt x="49652" y="21829"/>
                </a:cubicBezTo>
                <a:cubicBezTo>
                  <a:pt x="40760" y="25766"/>
                  <a:pt x="35601" y="33057"/>
                  <a:pt x="33185" y="40416"/>
                </a:cubicBezTo>
                <a:cubicBezTo>
                  <a:pt x="31765" y="44742"/>
                  <a:pt x="31142" y="49269"/>
                  <a:pt x="32249" y="53643"/>
                </a:cubicBezTo>
                <a:cubicBezTo>
                  <a:pt x="33353" y="58020"/>
                  <a:pt x="36304" y="62240"/>
                  <a:pt x="41088" y="65015"/>
                </a:cubicBezTo>
                <a:cubicBezTo>
                  <a:pt x="37435" y="67558"/>
                  <a:pt x="36079" y="73320"/>
                  <a:pt x="39844" y="75777"/>
                </a:cubicBezTo>
                <a:cubicBezTo>
                  <a:pt x="37844" y="75479"/>
                  <a:pt x="35915" y="75337"/>
                  <a:pt x="34059" y="75337"/>
                </a:cubicBezTo>
                <a:cubicBezTo>
                  <a:pt x="11716" y="75337"/>
                  <a:pt x="0" y="95809"/>
                  <a:pt x="3722" y="110012"/>
                </a:cubicBezTo>
                <a:cubicBezTo>
                  <a:pt x="4369" y="112487"/>
                  <a:pt x="5358" y="114894"/>
                  <a:pt x="6628" y="117215"/>
                </a:cubicBezTo>
                <a:cubicBezTo>
                  <a:pt x="9584" y="122619"/>
                  <a:pt x="14073" y="127574"/>
                  <a:pt x="19379" y="131933"/>
                </a:cubicBezTo>
                <a:cubicBezTo>
                  <a:pt x="21069" y="133319"/>
                  <a:pt x="41101" y="145237"/>
                  <a:pt x="44051" y="145237"/>
                </a:cubicBezTo>
                <a:cubicBezTo>
                  <a:pt x="44205" y="145237"/>
                  <a:pt x="44313" y="145205"/>
                  <a:pt x="44368" y="145136"/>
                </a:cubicBezTo>
                <a:lnTo>
                  <a:pt x="44368" y="145136"/>
                </a:lnTo>
                <a:cubicBezTo>
                  <a:pt x="40178" y="150275"/>
                  <a:pt x="38743" y="156311"/>
                  <a:pt x="42121" y="161756"/>
                </a:cubicBezTo>
                <a:cubicBezTo>
                  <a:pt x="45934" y="167896"/>
                  <a:pt x="54264" y="172184"/>
                  <a:pt x="63257" y="173817"/>
                </a:cubicBezTo>
                <a:cubicBezTo>
                  <a:pt x="67520" y="174593"/>
                  <a:pt x="71651" y="175199"/>
                  <a:pt x="75698" y="175199"/>
                </a:cubicBezTo>
                <a:cubicBezTo>
                  <a:pt x="81021" y="175199"/>
                  <a:pt x="86200" y="174150"/>
                  <a:pt x="91347" y="171059"/>
                </a:cubicBezTo>
                <a:cubicBezTo>
                  <a:pt x="91642" y="176079"/>
                  <a:pt x="94704" y="180653"/>
                  <a:pt x="98729" y="183672"/>
                </a:cubicBezTo>
                <a:cubicBezTo>
                  <a:pt x="102975" y="186857"/>
                  <a:pt x="106996" y="187931"/>
                  <a:pt x="111085" y="187931"/>
                </a:cubicBezTo>
                <a:cubicBezTo>
                  <a:pt x="116328" y="187931"/>
                  <a:pt x="121682" y="186166"/>
                  <a:pt x="127761" y="184823"/>
                </a:cubicBezTo>
                <a:lnTo>
                  <a:pt x="127761" y="184823"/>
                </a:lnTo>
                <a:cubicBezTo>
                  <a:pt x="126299" y="190960"/>
                  <a:pt x="131553" y="196695"/>
                  <a:pt x="137084" y="199731"/>
                </a:cubicBezTo>
                <a:cubicBezTo>
                  <a:pt x="142847" y="202895"/>
                  <a:pt x="149407" y="204451"/>
                  <a:pt x="155975" y="204451"/>
                </a:cubicBezTo>
                <a:cubicBezTo>
                  <a:pt x="164338" y="204451"/>
                  <a:pt x="172713" y="201928"/>
                  <a:pt x="179470" y="196987"/>
                </a:cubicBezTo>
                <a:cubicBezTo>
                  <a:pt x="181821" y="195268"/>
                  <a:pt x="184039" y="193207"/>
                  <a:pt x="185217" y="190546"/>
                </a:cubicBezTo>
                <a:cubicBezTo>
                  <a:pt x="187683" y="184986"/>
                  <a:pt x="182550" y="176531"/>
                  <a:pt x="178865" y="172467"/>
                </a:cubicBezTo>
                <a:lnTo>
                  <a:pt x="178865" y="172467"/>
                </a:lnTo>
                <a:cubicBezTo>
                  <a:pt x="179605" y="172985"/>
                  <a:pt x="180333" y="173188"/>
                  <a:pt x="181071" y="173188"/>
                </a:cubicBezTo>
                <a:cubicBezTo>
                  <a:pt x="182909" y="173188"/>
                  <a:pt x="184809" y="171925"/>
                  <a:pt x="187110" y="171112"/>
                </a:cubicBezTo>
                <a:cubicBezTo>
                  <a:pt x="190338" y="169972"/>
                  <a:pt x="192396" y="167294"/>
                  <a:pt x="192036" y="164698"/>
                </a:cubicBezTo>
                <a:lnTo>
                  <a:pt x="192036" y="164698"/>
                </a:lnTo>
                <a:cubicBezTo>
                  <a:pt x="200855" y="168780"/>
                  <a:pt x="211206" y="170820"/>
                  <a:pt x="221554" y="170820"/>
                </a:cubicBezTo>
                <a:cubicBezTo>
                  <a:pt x="232217" y="170820"/>
                  <a:pt x="242878" y="168654"/>
                  <a:pt x="251857" y="164326"/>
                </a:cubicBezTo>
                <a:cubicBezTo>
                  <a:pt x="269552" y="155800"/>
                  <a:pt x="279341" y="139381"/>
                  <a:pt x="275803" y="124169"/>
                </a:cubicBezTo>
                <a:cubicBezTo>
                  <a:pt x="272263" y="108958"/>
                  <a:pt x="255589" y="95790"/>
                  <a:pt x="235021" y="91963"/>
                </a:cubicBezTo>
                <a:cubicBezTo>
                  <a:pt x="237304" y="90519"/>
                  <a:pt x="236557" y="88313"/>
                  <a:pt x="235706" y="86201"/>
                </a:cubicBezTo>
                <a:cubicBezTo>
                  <a:pt x="234856" y="84090"/>
                  <a:pt x="232219" y="82421"/>
                  <a:pt x="229227" y="82096"/>
                </a:cubicBezTo>
                <a:cubicBezTo>
                  <a:pt x="235166" y="76125"/>
                  <a:pt x="236344" y="66557"/>
                  <a:pt x="234611" y="59295"/>
                </a:cubicBezTo>
                <a:cubicBezTo>
                  <a:pt x="233654" y="55291"/>
                  <a:pt x="231359" y="51334"/>
                  <a:pt x="227219" y="48599"/>
                </a:cubicBezTo>
                <a:cubicBezTo>
                  <a:pt x="224260" y="46647"/>
                  <a:pt x="220258" y="45434"/>
                  <a:pt x="216310" y="45434"/>
                </a:cubicBezTo>
                <a:cubicBezTo>
                  <a:pt x="214734" y="45434"/>
                  <a:pt x="213166" y="45627"/>
                  <a:pt x="211677" y="46045"/>
                </a:cubicBezTo>
                <a:cubicBezTo>
                  <a:pt x="214916" y="44958"/>
                  <a:pt x="212648" y="39604"/>
                  <a:pt x="209379" y="38561"/>
                </a:cubicBezTo>
                <a:lnTo>
                  <a:pt x="209379" y="38561"/>
                </a:lnTo>
                <a:cubicBezTo>
                  <a:pt x="210006" y="38627"/>
                  <a:pt x="210632" y="38659"/>
                  <a:pt x="211253" y="38659"/>
                </a:cubicBezTo>
                <a:cubicBezTo>
                  <a:pt x="218505" y="38659"/>
                  <a:pt x="225272" y="34366"/>
                  <a:pt x="228746" y="29625"/>
                </a:cubicBezTo>
                <a:cubicBezTo>
                  <a:pt x="232517" y="24481"/>
                  <a:pt x="232044" y="17978"/>
                  <a:pt x="228300" y="12822"/>
                </a:cubicBezTo>
                <a:cubicBezTo>
                  <a:pt x="224555" y="7666"/>
                  <a:pt x="217825" y="3833"/>
                  <a:pt x="210318" y="1777"/>
                </a:cubicBezTo>
                <a:cubicBezTo>
                  <a:pt x="205980" y="591"/>
                  <a:pt x="201338" y="0"/>
                  <a:pt x="196699" y="0"/>
                </a:cubicBezTo>
                <a:close/>
              </a:path>
            </a:pathLst>
          </a:custGeom>
          <a:solidFill>
            <a:srgbClr val="FFFFFF">
              <a:alpha val="58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subTitle" idx="1"/>
          </p:nvPr>
        </p:nvSpPr>
        <p:spPr>
          <a:xfrm>
            <a:off x="2351700" y="2925450"/>
            <a:ext cx="44406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title"/>
          </p:nvPr>
        </p:nvSpPr>
        <p:spPr>
          <a:xfrm>
            <a:off x="2127900" y="1213950"/>
            <a:ext cx="4888200" cy="17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pic>
        <p:nvPicPr>
          <p:cNvPr id="227" name="Google Shape;2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462360">
            <a:off x="7303859" y="159938"/>
            <a:ext cx="428531" cy="38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99922">
            <a:off x="8628030" y="-185476"/>
            <a:ext cx="654489" cy="61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5175" y="1403549"/>
            <a:ext cx="971750" cy="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110465">
            <a:off x="8056675" y="-145623"/>
            <a:ext cx="774950" cy="69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935792" y="169183"/>
            <a:ext cx="1706885" cy="170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00000">
            <a:off x="7526138" y="84275"/>
            <a:ext cx="786652" cy="9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04549">
            <a:off x="8379694" y="2746916"/>
            <a:ext cx="327023" cy="30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99999">
            <a:off x="-767249" y="3765373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240" y="3458125"/>
            <a:ext cx="1227725" cy="11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245084">
            <a:off x="-218994" y="3007479"/>
            <a:ext cx="887341" cy="98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04533">
            <a:off x="766598" y="4579243"/>
            <a:ext cx="870881" cy="82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814" flipH="1">
            <a:off x="1373176" y="4645970"/>
            <a:ext cx="708974" cy="63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00007" flipH="1">
            <a:off x="324177" y="2139275"/>
            <a:ext cx="441150" cy="416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461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05847" y="1415225"/>
            <a:ext cx="4410300" cy="16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11297" y="3201250"/>
            <a:ext cx="41994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99934">
            <a:off x="-339472" y="2686519"/>
            <a:ext cx="646722" cy="57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6073" y="3004200"/>
            <a:ext cx="1227725" cy="11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-392036" y="4215423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00036">
            <a:off x="464558" y="2343952"/>
            <a:ext cx="370408" cy="3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9982">
            <a:off x="1184081" y="4591259"/>
            <a:ext cx="729388" cy="65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17032">
            <a:off x="591928" y="4524411"/>
            <a:ext cx="716066" cy="16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00011">
            <a:off x="-751393" y="3634233"/>
            <a:ext cx="1706884" cy="170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000079">
            <a:off x="473946" y="3631543"/>
            <a:ext cx="482332" cy="431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328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249726" y="1923894"/>
            <a:ext cx="4015500" cy="15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249726" y="1044300"/>
            <a:ext cx="4015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4249725" y="3674700"/>
            <a:ext cx="40155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4450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805166" y="-1350243"/>
            <a:ext cx="11148375" cy="8284628"/>
            <a:chOff x="309900" y="238100"/>
            <a:chExt cx="7048350" cy="5237800"/>
          </a:xfrm>
        </p:grpSpPr>
        <p:sp>
          <p:nvSpPr>
            <p:cNvPr id="25" name="Google Shape;25;p4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826100" y="3267750"/>
            <a:ext cx="3744600" cy="8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823700" y="1051950"/>
            <a:ext cx="3749400" cy="221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09110" y="103997"/>
            <a:ext cx="2083579" cy="15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05542">
            <a:off x="8012109" y="60331"/>
            <a:ext cx="532775" cy="50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2815">
            <a:off x="8196601" y="198114"/>
            <a:ext cx="989100" cy="88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99995" flipH="1">
            <a:off x="7753554" y="446824"/>
            <a:ext cx="786633" cy="9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232">
            <a:off x="-193462" y="3495870"/>
            <a:ext cx="776727" cy="69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98">
            <a:off x="165850" y="4052697"/>
            <a:ext cx="427954" cy="40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49802" y="3721000"/>
            <a:ext cx="1142626" cy="169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117">
            <a:off x="648742" y="4642546"/>
            <a:ext cx="521688" cy="49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12685">
            <a:off x="-96490" y="4487828"/>
            <a:ext cx="1105072" cy="1147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9316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5"/>
          <p:cNvGrpSpPr/>
          <p:nvPr/>
        </p:nvGrpSpPr>
        <p:grpSpPr>
          <a:xfrm rot="10800000">
            <a:off x="-1000421" y="-1784922"/>
            <a:ext cx="11144851" cy="8282009"/>
            <a:chOff x="309900" y="238100"/>
            <a:chExt cx="7048350" cy="5237800"/>
          </a:xfrm>
        </p:grpSpPr>
        <p:sp>
          <p:nvSpPr>
            <p:cNvPr id="47" name="Google Shape;47;p5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1"/>
          </p:nvPr>
        </p:nvSpPr>
        <p:spPr>
          <a:xfrm>
            <a:off x="1502811" y="2546575"/>
            <a:ext cx="2863200" cy="10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2"/>
          </p:nvPr>
        </p:nvSpPr>
        <p:spPr>
          <a:xfrm>
            <a:off x="1502811" y="2089375"/>
            <a:ext cx="28632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>
          <a:xfrm>
            <a:off x="4777985" y="2546575"/>
            <a:ext cx="2863200" cy="10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4"/>
          </p:nvPr>
        </p:nvSpPr>
        <p:spPr>
          <a:xfrm>
            <a:off x="4777989" y="2089375"/>
            <a:ext cx="28632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1" name="Google Shape;6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09110" y="103997"/>
            <a:ext cx="2083579" cy="15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05542">
            <a:off x="8012109" y="60331"/>
            <a:ext cx="532775" cy="50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9">
            <a:off x="-636011" y="4120710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300240">
            <a:off x="608824" y="4140186"/>
            <a:ext cx="1113676" cy="105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00313">
            <a:off x="1254505" y="4426269"/>
            <a:ext cx="924913" cy="8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46497">
            <a:off x="-187823" y="3400138"/>
            <a:ext cx="606705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12685">
            <a:off x="13622" y="3684028"/>
            <a:ext cx="1105072" cy="114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37113">
            <a:off x="424659" y="3704449"/>
            <a:ext cx="750956" cy="2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2815">
            <a:off x="8196601" y="198114"/>
            <a:ext cx="989100" cy="88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99995" flipH="1">
            <a:off x="7753554" y="446824"/>
            <a:ext cx="786633" cy="901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00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5"/>
          <p:cNvGrpSpPr/>
          <p:nvPr/>
        </p:nvGrpSpPr>
        <p:grpSpPr>
          <a:xfrm rot="10800000">
            <a:off x="-1000421" y="-1784922"/>
            <a:ext cx="11144851" cy="8282009"/>
            <a:chOff x="309900" y="238100"/>
            <a:chExt cx="7048350" cy="5237800"/>
          </a:xfrm>
        </p:grpSpPr>
        <p:sp>
          <p:nvSpPr>
            <p:cNvPr id="47" name="Google Shape;47;p5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1"/>
          </p:nvPr>
        </p:nvSpPr>
        <p:spPr>
          <a:xfrm>
            <a:off x="1502811" y="2546575"/>
            <a:ext cx="2863200" cy="10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2"/>
          </p:nvPr>
        </p:nvSpPr>
        <p:spPr>
          <a:xfrm>
            <a:off x="1502811" y="2089375"/>
            <a:ext cx="28632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>
          <a:xfrm>
            <a:off x="4777985" y="2546575"/>
            <a:ext cx="2863200" cy="10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4"/>
          </p:nvPr>
        </p:nvSpPr>
        <p:spPr>
          <a:xfrm>
            <a:off x="4777989" y="2089375"/>
            <a:ext cx="28632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1" name="Google Shape;6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09110" y="103997"/>
            <a:ext cx="2083579" cy="15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05542">
            <a:off x="8012109" y="60331"/>
            <a:ext cx="532775" cy="50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9">
            <a:off x="-636011" y="4120710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300240">
            <a:off x="608824" y="4140186"/>
            <a:ext cx="1113676" cy="105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00313">
            <a:off x="1254505" y="4426269"/>
            <a:ext cx="924913" cy="8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46497">
            <a:off x="-187823" y="3400138"/>
            <a:ext cx="606705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12685">
            <a:off x="13622" y="3684028"/>
            <a:ext cx="1105072" cy="114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37113">
            <a:off x="424659" y="3704449"/>
            <a:ext cx="750956" cy="2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2815">
            <a:off x="8196601" y="198114"/>
            <a:ext cx="989100" cy="88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99995" flipH="1">
            <a:off x="7753554" y="446824"/>
            <a:ext cx="786633" cy="9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6"/>
          <p:cNvGrpSpPr/>
          <p:nvPr/>
        </p:nvGrpSpPr>
        <p:grpSpPr>
          <a:xfrm rot="10800000">
            <a:off x="-1466753" y="-1637575"/>
            <a:ext cx="11829951" cy="8791124"/>
            <a:chOff x="309900" y="238100"/>
            <a:chExt cx="7048350" cy="5237800"/>
          </a:xfrm>
        </p:grpSpPr>
        <p:sp>
          <p:nvSpPr>
            <p:cNvPr id="73" name="Google Shape;73;p6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pic>
        <p:nvPicPr>
          <p:cNvPr id="83" name="Google Shape;8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00126">
            <a:off x="8006253" y="-362347"/>
            <a:ext cx="911217" cy="81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232">
            <a:off x="-193462" y="3495870"/>
            <a:ext cx="776727" cy="69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98">
            <a:off x="165850" y="4052697"/>
            <a:ext cx="427954" cy="40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749802" y="3721000"/>
            <a:ext cx="1142626" cy="169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117">
            <a:off x="648742" y="4642546"/>
            <a:ext cx="521688" cy="49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12685">
            <a:off x="-96490" y="4487828"/>
            <a:ext cx="1105072" cy="114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115372" y="-310478"/>
            <a:ext cx="2083579" cy="15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505206" y="535012"/>
            <a:ext cx="1227722" cy="1150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598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7"/>
          <p:cNvGrpSpPr/>
          <p:nvPr/>
        </p:nvGrpSpPr>
        <p:grpSpPr>
          <a:xfrm rot="10800000">
            <a:off x="-1432923" y="-1680863"/>
            <a:ext cx="11110314" cy="8256344"/>
            <a:chOff x="309900" y="238100"/>
            <a:chExt cx="7048350" cy="5237800"/>
          </a:xfrm>
        </p:grpSpPr>
        <p:sp>
          <p:nvSpPr>
            <p:cNvPr id="93" name="Google Shape;93;p7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7"/>
          <p:cNvSpPr txBox="1">
            <a:spLocks noGrp="1"/>
          </p:cNvSpPr>
          <p:nvPr>
            <p:ph type="body" idx="1"/>
          </p:nvPr>
        </p:nvSpPr>
        <p:spPr>
          <a:xfrm>
            <a:off x="715100" y="2017325"/>
            <a:ext cx="3907200" cy="22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715100" y="841975"/>
            <a:ext cx="3907200" cy="117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6884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>
            <a:spLocks noGrp="1"/>
          </p:cNvSpPr>
          <p:nvPr>
            <p:ph type="title"/>
          </p:nvPr>
        </p:nvSpPr>
        <p:spPr>
          <a:xfrm>
            <a:off x="1388100" y="1327950"/>
            <a:ext cx="63678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99934">
            <a:off x="-339472" y="2686519"/>
            <a:ext cx="646722" cy="57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6073" y="3004200"/>
            <a:ext cx="1227725" cy="11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-392036" y="4215423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00036">
            <a:off x="571233" y="2302327"/>
            <a:ext cx="370408" cy="3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9982">
            <a:off x="1184081" y="4591259"/>
            <a:ext cx="729388" cy="65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17032">
            <a:off x="591928" y="4524411"/>
            <a:ext cx="716066" cy="16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00011">
            <a:off x="-751393" y="3634233"/>
            <a:ext cx="1706884" cy="170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000079">
            <a:off x="473946" y="3631543"/>
            <a:ext cx="482332" cy="43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9999">
            <a:off x="8194495" y="-265812"/>
            <a:ext cx="906612" cy="81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99992">
            <a:off x="7676538" y="357149"/>
            <a:ext cx="1249926" cy="104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18201" y="41575"/>
            <a:ext cx="1012152" cy="150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299865" flipH="1">
            <a:off x="8046276" y="2021536"/>
            <a:ext cx="510450" cy="482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790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9"/>
          <p:cNvGrpSpPr/>
          <p:nvPr/>
        </p:nvGrpSpPr>
        <p:grpSpPr>
          <a:xfrm>
            <a:off x="-78851" y="-884411"/>
            <a:ext cx="9301707" cy="6912325"/>
            <a:chOff x="309900" y="238100"/>
            <a:chExt cx="7048350" cy="5237800"/>
          </a:xfrm>
        </p:grpSpPr>
        <p:sp>
          <p:nvSpPr>
            <p:cNvPr id="120" name="Google Shape;120;p9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2134200" y="1593000"/>
            <a:ext cx="48756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1"/>
          </p:nvPr>
        </p:nvSpPr>
        <p:spPr>
          <a:xfrm>
            <a:off x="2134200" y="2376900"/>
            <a:ext cx="48756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00012">
            <a:off x="261795" y="707351"/>
            <a:ext cx="906611" cy="81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650" y="49374"/>
            <a:ext cx="971750" cy="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5090" y="-340140"/>
            <a:ext cx="638998" cy="90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0559" y="875681"/>
            <a:ext cx="1249950" cy="107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00216">
            <a:off x="1432453" y="625522"/>
            <a:ext cx="374940" cy="3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99934" flipH="1">
            <a:off x="8663896" y="2792325"/>
            <a:ext cx="646722" cy="57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089494" y="3110005"/>
            <a:ext cx="1227725" cy="11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99999" flipH="1">
            <a:off x="7279585" y="4321229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200036" flipH="1">
            <a:off x="8136180" y="2449757"/>
            <a:ext cx="370408" cy="3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799982" flipH="1">
            <a:off x="7057677" y="4697064"/>
            <a:ext cx="729388" cy="65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617032" flipH="1">
            <a:off x="7663151" y="4630216"/>
            <a:ext cx="716066" cy="16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900011" flipH="1">
            <a:off x="8015655" y="3740039"/>
            <a:ext cx="1706884" cy="170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00079" flipH="1">
            <a:off x="8014869" y="3737348"/>
            <a:ext cx="482332" cy="431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7051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>
            <a:spLocks noGrp="1"/>
          </p:cNvSpPr>
          <p:nvPr>
            <p:ph type="title"/>
          </p:nvPr>
        </p:nvSpPr>
        <p:spPr>
          <a:xfrm>
            <a:off x="2040300" y="1056632"/>
            <a:ext cx="5063400" cy="12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444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>
            <a:spLocks noGrp="1"/>
          </p:cNvSpPr>
          <p:nvPr>
            <p:ph type="title" hasCustomPrompt="1"/>
          </p:nvPr>
        </p:nvSpPr>
        <p:spPr>
          <a:xfrm>
            <a:off x="1627800" y="1272000"/>
            <a:ext cx="5888400" cy="17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8" name="Google Shape;148;p11"/>
          <p:cNvSpPr txBox="1">
            <a:spLocks noGrp="1"/>
          </p:cNvSpPr>
          <p:nvPr>
            <p:ph type="subTitle" idx="1"/>
          </p:nvPr>
        </p:nvSpPr>
        <p:spPr>
          <a:xfrm>
            <a:off x="2091775" y="2983200"/>
            <a:ext cx="4960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" name="Google Shape;1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9999" flipH="1">
            <a:off x="7814952" y="3826339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802336" y="3519091"/>
            <a:ext cx="1227725" cy="11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45084" flipH="1">
            <a:off x="8462953" y="3068444"/>
            <a:ext cx="887341" cy="98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904533" flipH="1">
            <a:off x="7493822" y="4640209"/>
            <a:ext cx="870881" cy="82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399814">
            <a:off x="7049150" y="4706936"/>
            <a:ext cx="708974" cy="63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300007">
            <a:off x="8396473" y="2314541"/>
            <a:ext cx="441150" cy="41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139203">
            <a:off x="788577" y="3719661"/>
            <a:ext cx="795344" cy="7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204">
            <a:off x="297035" y="2929663"/>
            <a:ext cx="975006" cy="8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392522" y="3240162"/>
            <a:ext cx="1440672" cy="213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300239">
            <a:off x="349942" y="2283550"/>
            <a:ext cx="410273" cy="36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563768">
            <a:off x="572884" y="4165226"/>
            <a:ext cx="1469333" cy="1226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0002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0475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3"/>
          <p:cNvGrpSpPr/>
          <p:nvPr/>
        </p:nvGrpSpPr>
        <p:grpSpPr>
          <a:xfrm>
            <a:off x="-813309" y="-1292430"/>
            <a:ext cx="10904502" cy="8103400"/>
            <a:chOff x="309900" y="238100"/>
            <a:chExt cx="7048350" cy="5237800"/>
          </a:xfrm>
        </p:grpSpPr>
        <p:sp>
          <p:nvSpPr>
            <p:cNvPr id="163" name="Google Shape;163;p13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2" name="Google Shape;1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00012">
            <a:off x="261795" y="707351"/>
            <a:ext cx="906611" cy="81079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3"/>
          <p:cNvSpPr txBox="1">
            <a:spLocks noGrp="1"/>
          </p:cNvSpPr>
          <p:nvPr>
            <p:ph type="title" hasCustomPrompt="1"/>
          </p:nvPr>
        </p:nvSpPr>
        <p:spPr>
          <a:xfrm>
            <a:off x="1491725" y="1717450"/>
            <a:ext cx="6390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2130600" y="2174648"/>
            <a:ext cx="226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2"/>
          </p:nvPr>
        </p:nvSpPr>
        <p:spPr>
          <a:xfrm>
            <a:off x="2130600" y="1717450"/>
            <a:ext cx="22644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4" hasCustomPrompt="1"/>
          </p:nvPr>
        </p:nvSpPr>
        <p:spPr>
          <a:xfrm>
            <a:off x="4749000" y="1717450"/>
            <a:ext cx="6390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5"/>
          </p:nvPr>
        </p:nvSpPr>
        <p:spPr>
          <a:xfrm>
            <a:off x="5387875" y="2174648"/>
            <a:ext cx="226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6"/>
          </p:nvPr>
        </p:nvSpPr>
        <p:spPr>
          <a:xfrm>
            <a:off x="5387875" y="1717450"/>
            <a:ext cx="22644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7" hasCustomPrompt="1"/>
          </p:nvPr>
        </p:nvSpPr>
        <p:spPr>
          <a:xfrm>
            <a:off x="1491725" y="3040975"/>
            <a:ext cx="6390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8"/>
          </p:nvPr>
        </p:nvSpPr>
        <p:spPr>
          <a:xfrm>
            <a:off x="2130600" y="3498175"/>
            <a:ext cx="226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9"/>
          </p:nvPr>
        </p:nvSpPr>
        <p:spPr>
          <a:xfrm>
            <a:off x="2130600" y="3040977"/>
            <a:ext cx="22644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9000" y="3040975"/>
            <a:ext cx="6390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14"/>
          </p:nvPr>
        </p:nvSpPr>
        <p:spPr>
          <a:xfrm>
            <a:off x="5387875" y="3498175"/>
            <a:ext cx="226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15"/>
          </p:nvPr>
        </p:nvSpPr>
        <p:spPr>
          <a:xfrm>
            <a:off x="5387875" y="3040977"/>
            <a:ext cx="22644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6" name="Google Shape;1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650" y="49374"/>
            <a:ext cx="971750" cy="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5090" y="-340140"/>
            <a:ext cx="638998" cy="90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0559" y="875681"/>
            <a:ext cx="1249950" cy="107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9999">
            <a:off x="8194495" y="-265812"/>
            <a:ext cx="906612" cy="81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00034">
            <a:off x="8335663" y="1541823"/>
            <a:ext cx="355449" cy="33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99992">
            <a:off x="7676538" y="357149"/>
            <a:ext cx="1249926" cy="104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18201" y="41575"/>
            <a:ext cx="1012152" cy="1503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373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>
            <a:spLocks noGrp="1"/>
          </p:cNvSpPr>
          <p:nvPr>
            <p:ph type="title"/>
          </p:nvPr>
        </p:nvSpPr>
        <p:spPr>
          <a:xfrm>
            <a:off x="884850" y="1923894"/>
            <a:ext cx="4015500" cy="15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 idx="2" hasCustomPrompt="1"/>
          </p:nvPr>
        </p:nvSpPr>
        <p:spPr>
          <a:xfrm>
            <a:off x="884850" y="1044300"/>
            <a:ext cx="4015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1022205" y="3674706"/>
            <a:ext cx="3740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9263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5"/>
          <p:cNvGrpSpPr/>
          <p:nvPr/>
        </p:nvGrpSpPr>
        <p:grpSpPr>
          <a:xfrm rot="10800000">
            <a:off x="439217" y="631854"/>
            <a:ext cx="8265552" cy="3879792"/>
            <a:chOff x="444425" y="238125"/>
            <a:chExt cx="4918800" cy="2308850"/>
          </a:xfrm>
        </p:grpSpPr>
        <p:sp>
          <p:nvSpPr>
            <p:cNvPr id="199" name="Google Shape;199;p15"/>
            <p:cNvSpPr/>
            <p:nvPr/>
          </p:nvSpPr>
          <p:spPr>
            <a:xfrm>
              <a:off x="473000" y="293850"/>
              <a:ext cx="4890225" cy="2253125"/>
            </a:xfrm>
            <a:custGeom>
              <a:avLst/>
              <a:gdLst/>
              <a:ahLst/>
              <a:cxnLst/>
              <a:rect l="l" t="t" r="r" b="b"/>
              <a:pathLst>
                <a:path w="195609" h="90125" extrusionOk="0">
                  <a:moveTo>
                    <a:pt x="86708" y="1"/>
                  </a:moveTo>
                  <a:cubicBezTo>
                    <a:pt x="83243" y="1"/>
                    <a:pt x="79784" y="749"/>
                    <a:pt x="76992" y="2236"/>
                  </a:cubicBezTo>
                  <a:cubicBezTo>
                    <a:pt x="72554" y="4601"/>
                    <a:pt x="70046" y="8817"/>
                    <a:pt x="70988" y="12759"/>
                  </a:cubicBezTo>
                  <a:cubicBezTo>
                    <a:pt x="70682" y="11948"/>
                    <a:pt x="68742" y="11140"/>
                    <a:pt x="67598" y="11027"/>
                  </a:cubicBezTo>
                  <a:cubicBezTo>
                    <a:pt x="67478" y="11016"/>
                    <a:pt x="67356" y="11010"/>
                    <a:pt x="67235" y="11010"/>
                  </a:cubicBezTo>
                  <a:cubicBezTo>
                    <a:pt x="66203" y="11010"/>
                    <a:pt x="65178" y="11418"/>
                    <a:pt x="64651" y="12064"/>
                  </a:cubicBezTo>
                  <a:cubicBezTo>
                    <a:pt x="66027" y="8903"/>
                    <a:pt x="62361" y="5371"/>
                    <a:pt x="58332" y="3811"/>
                  </a:cubicBezTo>
                  <a:cubicBezTo>
                    <a:pt x="56955" y="3277"/>
                    <a:pt x="55407" y="3023"/>
                    <a:pt x="53852" y="3023"/>
                  </a:cubicBezTo>
                  <a:cubicBezTo>
                    <a:pt x="50863" y="3023"/>
                    <a:pt x="47849" y="3963"/>
                    <a:pt x="45979" y="5668"/>
                  </a:cubicBezTo>
                  <a:cubicBezTo>
                    <a:pt x="43819" y="7637"/>
                    <a:pt x="41891" y="9854"/>
                    <a:pt x="42358" y="12349"/>
                  </a:cubicBezTo>
                  <a:cubicBezTo>
                    <a:pt x="40898" y="11404"/>
                    <a:pt x="38494" y="10668"/>
                    <a:pt x="36390" y="10668"/>
                  </a:cubicBezTo>
                  <a:cubicBezTo>
                    <a:pt x="35855" y="10668"/>
                    <a:pt x="35340" y="10716"/>
                    <a:pt x="34865" y="10819"/>
                  </a:cubicBezTo>
                  <a:cubicBezTo>
                    <a:pt x="33233" y="9270"/>
                    <a:pt x="30409" y="8530"/>
                    <a:pt x="27562" y="8530"/>
                  </a:cubicBezTo>
                  <a:cubicBezTo>
                    <a:pt x="25544" y="8530"/>
                    <a:pt x="23514" y="8902"/>
                    <a:pt x="21888" y="9622"/>
                  </a:cubicBezTo>
                  <a:cubicBezTo>
                    <a:pt x="17969" y="11357"/>
                    <a:pt x="15694" y="14571"/>
                    <a:pt x="14627" y="17816"/>
                  </a:cubicBezTo>
                  <a:cubicBezTo>
                    <a:pt x="14003" y="19723"/>
                    <a:pt x="13730" y="21719"/>
                    <a:pt x="14214" y="23648"/>
                  </a:cubicBezTo>
                  <a:cubicBezTo>
                    <a:pt x="14701" y="25576"/>
                    <a:pt x="16003" y="27436"/>
                    <a:pt x="18112" y="28660"/>
                  </a:cubicBezTo>
                  <a:cubicBezTo>
                    <a:pt x="16502" y="29780"/>
                    <a:pt x="15905" y="32320"/>
                    <a:pt x="17562" y="33404"/>
                  </a:cubicBezTo>
                  <a:cubicBezTo>
                    <a:pt x="16681" y="33273"/>
                    <a:pt x="15831" y="33211"/>
                    <a:pt x="15013" y="33211"/>
                  </a:cubicBezTo>
                  <a:cubicBezTo>
                    <a:pt x="5166" y="33211"/>
                    <a:pt x="1" y="42234"/>
                    <a:pt x="1641" y="48493"/>
                  </a:cubicBezTo>
                  <a:cubicBezTo>
                    <a:pt x="1927" y="49587"/>
                    <a:pt x="2363" y="50644"/>
                    <a:pt x="2922" y="51669"/>
                  </a:cubicBezTo>
                  <a:cubicBezTo>
                    <a:pt x="4226" y="54052"/>
                    <a:pt x="6205" y="56235"/>
                    <a:pt x="8543" y="58158"/>
                  </a:cubicBezTo>
                  <a:cubicBezTo>
                    <a:pt x="9288" y="58768"/>
                    <a:pt x="18121" y="64022"/>
                    <a:pt x="19419" y="64022"/>
                  </a:cubicBezTo>
                  <a:cubicBezTo>
                    <a:pt x="19487" y="64022"/>
                    <a:pt x="19534" y="64008"/>
                    <a:pt x="19559" y="63978"/>
                  </a:cubicBezTo>
                  <a:lnTo>
                    <a:pt x="19559" y="63978"/>
                  </a:lnTo>
                  <a:cubicBezTo>
                    <a:pt x="17711" y="66242"/>
                    <a:pt x="17078" y="68904"/>
                    <a:pt x="18570" y="71304"/>
                  </a:cubicBezTo>
                  <a:cubicBezTo>
                    <a:pt x="20248" y="74010"/>
                    <a:pt x="23920" y="75900"/>
                    <a:pt x="27883" y="76619"/>
                  </a:cubicBezTo>
                  <a:cubicBezTo>
                    <a:pt x="29764" y="76962"/>
                    <a:pt x="31586" y="77230"/>
                    <a:pt x="33371" y="77230"/>
                  </a:cubicBezTo>
                  <a:cubicBezTo>
                    <a:pt x="35717" y="77230"/>
                    <a:pt x="37999" y="76767"/>
                    <a:pt x="40266" y="75404"/>
                  </a:cubicBezTo>
                  <a:cubicBezTo>
                    <a:pt x="40397" y="77617"/>
                    <a:pt x="41748" y="79634"/>
                    <a:pt x="43519" y="80962"/>
                  </a:cubicBezTo>
                  <a:cubicBezTo>
                    <a:pt x="45391" y="82367"/>
                    <a:pt x="47165" y="82841"/>
                    <a:pt x="48968" y="82841"/>
                  </a:cubicBezTo>
                  <a:cubicBezTo>
                    <a:pt x="51280" y="82841"/>
                    <a:pt x="53639" y="82063"/>
                    <a:pt x="56318" y="81470"/>
                  </a:cubicBezTo>
                  <a:lnTo>
                    <a:pt x="56318" y="81470"/>
                  </a:lnTo>
                  <a:cubicBezTo>
                    <a:pt x="55673" y="84177"/>
                    <a:pt x="57990" y="86705"/>
                    <a:pt x="60427" y="88042"/>
                  </a:cubicBezTo>
                  <a:cubicBezTo>
                    <a:pt x="62967" y="89438"/>
                    <a:pt x="65859" y="90124"/>
                    <a:pt x="68754" y="90124"/>
                  </a:cubicBezTo>
                  <a:cubicBezTo>
                    <a:pt x="72440" y="90124"/>
                    <a:pt x="76132" y="89011"/>
                    <a:pt x="79111" y="86833"/>
                  </a:cubicBezTo>
                  <a:cubicBezTo>
                    <a:pt x="80147" y="86075"/>
                    <a:pt x="81125" y="85166"/>
                    <a:pt x="81645" y="83996"/>
                  </a:cubicBezTo>
                  <a:cubicBezTo>
                    <a:pt x="82732" y="81542"/>
                    <a:pt x="80468" y="77816"/>
                    <a:pt x="78846" y="76025"/>
                  </a:cubicBezTo>
                  <a:lnTo>
                    <a:pt x="78846" y="76025"/>
                  </a:lnTo>
                  <a:cubicBezTo>
                    <a:pt x="79172" y="76253"/>
                    <a:pt x="79492" y="76342"/>
                    <a:pt x="79817" y="76342"/>
                  </a:cubicBezTo>
                  <a:cubicBezTo>
                    <a:pt x="80627" y="76342"/>
                    <a:pt x="81464" y="75786"/>
                    <a:pt x="82480" y="75428"/>
                  </a:cubicBezTo>
                  <a:cubicBezTo>
                    <a:pt x="83903" y="74925"/>
                    <a:pt x="84809" y="73743"/>
                    <a:pt x="84651" y="72599"/>
                  </a:cubicBezTo>
                  <a:lnTo>
                    <a:pt x="84651" y="72599"/>
                  </a:lnTo>
                  <a:cubicBezTo>
                    <a:pt x="88047" y="74174"/>
                    <a:pt x="91957" y="75056"/>
                    <a:pt x="95935" y="75255"/>
                  </a:cubicBezTo>
                  <a:cubicBezTo>
                    <a:pt x="97295" y="75876"/>
                    <a:pt x="98805" y="76337"/>
                    <a:pt x="100358" y="76622"/>
                  </a:cubicBezTo>
                  <a:cubicBezTo>
                    <a:pt x="102238" y="76963"/>
                    <a:pt x="104058" y="77230"/>
                    <a:pt x="105842" y="77230"/>
                  </a:cubicBezTo>
                  <a:cubicBezTo>
                    <a:pt x="108189" y="77230"/>
                    <a:pt x="110472" y="76768"/>
                    <a:pt x="112741" y="75404"/>
                  </a:cubicBezTo>
                  <a:cubicBezTo>
                    <a:pt x="112869" y="77617"/>
                    <a:pt x="114221" y="79634"/>
                    <a:pt x="115994" y="80962"/>
                  </a:cubicBezTo>
                  <a:cubicBezTo>
                    <a:pt x="117867" y="82367"/>
                    <a:pt x="119640" y="82841"/>
                    <a:pt x="121442" y="82841"/>
                  </a:cubicBezTo>
                  <a:cubicBezTo>
                    <a:pt x="123753" y="82841"/>
                    <a:pt x="126111" y="82063"/>
                    <a:pt x="128790" y="81470"/>
                  </a:cubicBezTo>
                  <a:lnTo>
                    <a:pt x="128790" y="81470"/>
                  </a:lnTo>
                  <a:cubicBezTo>
                    <a:pt x="128145" y="84177"/>
                    <a:pt x="130463" y="86705"/>
                    <a:pt x="132902" y="88042"/>
                  </a:cubicBezTo>
                  <a:cubicBezTo>
                    <a:pt x="135442" y="89438"/>
                    <a:pt x="138334" y="90124"/>
                    <a:pt x="141229" y="90124"/>
                  </a:cubicBezTo>
                  <a:cubicBezTo>
                    <a:pt x="144915" y="90124"/>
                    <a:pt x="148607" y="89011"/>
                    <a:pt x="151586" y="86833"/>
                  </a:cubicBezTo>
                  <a:cubicBezTo>
                    <a:pt x="152620" y="86075"/>
                    <a:pt x="153600" y="85166"/>
                    <a:pt x="154120" y="83996"/>
                  </a:cubicBezTo>
                  <a:cubicBezTo>
                    <a:pt x="155204" y="81542"/>
                    <a:pt x="152943" y="77816"/>
                    <a:pt x="151318" y="76025"/>
                  </a:cubicBezTo>
                  <a:lnTo>
                    <a:pt x="151318" y="76025"/>
                  </a:lnTo>
                  <a:cubicBezTo>
                    <a:pt x="151644" y="76253"/>
                    <a:pt x="151965" y="76342"/>
                    <a:pt x="152290" y="76342"/>
                  </a:cubicBezTo>
                  <a:cubicBezTo>
                    <a:pt x="153100" y="76342"/>
                    <a:pt x="153938" y="75786"/>
                    <a:pt x="154952" y="75428"/>
                  </a:cubicBezTo>
                  <a:cubicBezTo>
                    <a:pt x="156375" y="74925"/>
                    <a:pt x="157284" y="73743"/>
                    <a:pt x="157123" y="72602"/>
                  </a:cubicBezTo>
                  <a:lnTo>
                    <a:pt x="157123" y="72602"/>
                  </a:lnTo>
                  <a:cubicBezTo>
                    <a:pt x="161010" y="74400"/>
                    <a:pt x="165572" y="75298"/>
                    <a:pt x="170132" y="75298"/>
                  </a:cubicBezTo>
                  <a:cubicBezTo>
                    <a:pt x="174834" y="75298"/>
                    <a:pt x="179534" y="74344"/>
                    <a:pt x="183493" y="72436"/>
                  </a:cubicBezTo>
                  <a:cubicBezTo>
                    <a:pt x="191292" y="68678"/>
                    <a:pt x="195608" y="61441"/>
                    <a:pt x="194049" y="54735"/>
                  </a:cubicBezTo>
                  <a:cubicBezTo>
                    <a:pt x="192489" y="48030"/>
                    <a:pt x="185139" y="42225"/>
                    <a:pt x="176072" y="40540"/>
                  </a:cubicBezTo>
                  <a:cubicBezTo>
                    <a:pt x="177079" y="39901"/>
                    <a:pt x="176749" y="38930"/>
                    <a:pt x="176375" y="37997"/>
                  </a:cubicBezTo>
                  <a:cubicBezTo>
                    <a:pt x="176001" y="37067"/>
                    <a:pt x="174836" y="36330"/>
                    <a:pt x="173517" y="36191"/>
                  </a:cubicBezTo>
                  <a:cubicBezTo>
                    <a:pt x="176134" y="33559"/>
                    <a:pt x="176654" y="29340"/>
                    <a:pt x="175891" y="26140"/>
                  </a:cubicBezTo>
                  <a:cubicBezTo>
                    <a:pt x="175469" y="24375"/>
                    <a:pt x="174459" y="22629"/>
                    <a:pt x="172632" y="21425"/>
                  </a:cubicBezTo>
                  <a:cubicBezTo>
                    <a:pt x="171327" y="20563"/>
                    <a:pt x="169563" y="20029"/>
                    <a:pt x="167822" y="20029"/>
                  </a:cubicBezTo>
                  <a:cubicBezTo>
                    <a:pt x="167127" y="20029"/>
                    <a:pt x="166437" y="20114"/>
                    <a:pt x="165781" y="20296"/>
                  </a:cubicBezTo>
                  <a:cubicBezTo>
                    <a:pt x="167210" y="19818"/>
                    <a:pt x="166211" y="17459"/>
                    <a:pt x="164768" y="16999"/>
                  </a:cubicBezTo>
                  <a:lnTo>
                    <a:pt x="164768" y="16999"/>
                  </a:lnTo>
                  <a:cubicBezTo>
                    <a:pt x="165044" y="17028"/>
                    <a:pt x="165320" y="17041"/>
                    <a:pt x="165594" y="17041"/>
                  </a:cubicBezTo>
                  <a:cubicBezTo>
                    <a:pt x="168792" y="17041"/>
                    <a:pt x="171774" y="15150"/>
                    <a:pt x="173306" y="13059"/>
                  </a:cubicBezTo>
                  <a:cubicBezTo>
                    <a:pt x="174967" y="10792"/>
                    <a:pt x="174759" y="7926"/>
                    <a:pt x="173110" y="5653"/>
                  </a:cubicBezTo>
                  <a:cubicBezTo>
                    <a:pt x="171458" y="3380"/>
                    <a:pt x="168493" y="1690"/>
                    <a:pt x="165180" y="784"/>
                  </a:cubicBezTo>
                  <a:cubicBezTo>
                    <a:pt x="163270" y="261"/>
                    <a:pt x="161225" y="1"/>
                    <a:pt x="159182" y="1"/>
                  </a:cubicBezTo>
                  <a:cubicBezTo>
                    <a:pt x="155718" y="1"/>
                    <a:pt x="152259" y="749"/>
                    <a:pt x="149467" y="2236"/>
                  </a:cubicBezTo>
                  <a:cubicBezTo>
                    <a:pt x="145029" y="4601"/>
                    <a:pt x="142521" y="8817"/>
                    <a:pt x="143463" y="12759"/>
                  </a:cubicBezTo>
                  <a:cubicBezTo>
                    <a:pt x="143154" y="11948"/>
                    <a:pt x="141217" y="11140"/>
                    <a:pt x="140070" y="11027"/>
                  </a:cubicBezTo>
                  <a:cubicBezTo>
                    <a:pt x="139950" y="11016"/>
                    <a:pt x="139828" y="11010"/>
                    <a:pt x="139707" y="11010"/>
                  </a:cubicBezTo>
                  <a:cubicBezTo>
                    <a:pt x="138676" y="11010"/>
                    <a:pt x="137652" y="11418"/>
                    <a:pt x="137123" y="12064"/>
                  </a:cubicBezTo>
                  <a:cubicBezTo>
                    <a:pt x="138499" y="8903"/>
                    <a:pt x="134833" y="5371"/>
                    <a:pt x="130807" y="3811"/>
                  </a:cubicBezTo>
                  <a:cubicBezTo>
                    <a:pt x="129429" y="3277"/>
                    <a:pt x="127880" y="3023"/>
                    <a:pt x="126325" y="3023"/>
                  </a:cubicBezTo>
                  <a:cubicBezTo>
                    <a:pt x="123335" y="3023"/>
                    <a:pt x="120322" y="3963"/>
                    <a:pt x="118451" y="5668"/>
                  </a:cubicBezTo>
                  <a:cubicBezTo>
                    <a:pt x="116291" y="7637"/>
                    <a:pt x="114363" y="9854"/>
                    <a:pt x="114833" y="12349"/>
                  </a:cubicBezTo>
                  <a:cubicBezTo>
                    <a:pt x="113373" y="11404"/>
                    <a:pt x="110969" y="10668"/>
                    <a:pt x="108865" y="10668"/>
                  </a:cubicBezTo>
                  <a:cubicBezTo>
                    <a:pt x="108330" y="10668"/>
                    <a:pt x="107815" y="10716"/>
                    <a:pt x="107340" y="10819"/>
                  </a:cubicBezTo>
                  <a:cubicBezTo>
                    <a:pt x="106066" y="9613"/>
                    <a:pt x="104072" y="8897"/>
                    <a:pt x="101906" y="8642"/>
                  </a:cubicBezTo>
                  <a:cubicBezTo>
                    <a:pt x="101740" y="7599"/>
                    <a:pt x="101306" y="6577"/>
                    <a:pt x="100635" y="5653"/>
                  </a:cubicBezTo>
                  <a:cubicBezTo>
                    <a:pt x="98986" y="3380"/>
                    <a:pt x="96018" y="1690"/>
                    <a:pt x="92708" y="784"/>
                  </a:cubicBezTo>
                  <a:cubicBezTo>
                    <a:pt x="90797" y="261"/>
                    <a:pt x="88752" y="1"/>
                    <a:pt x="86708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514550" y="805925"/>
              <a:ext cx="218150" cy="155975"/>
            </a:xfrm>
            <a:custGeom>
              <a:avLst/>
              <a:gdLst/>
              <a:ahLst/>
              <a:cxnLst/>
              <a:rect l="l" t="t" r="r" b="b"/>
              <a:pathLst>
                <a:path w="8726" h="6239" extrusionOk="0">
                  <a:moveTo>
                    <a:pt x="4699" y="0"/>
                  </a:moveTo>
                  <a:cubicBezTo>
                    <a:pt x="4224" y="0"/>
                    <a:pt x="3776" y="91"/>
                    <a:pt x="3408" y="274"/>
                  </a:cubicBezTo>
                  <a:cubicBezTo>
                    <a:pt x="1465" y="1236"/>
                    <a:pt x="0" y="4846"/>
                    <a:pt x="3922" y="6061"/>
                  </a:cubicBezTo>
                  <a:cubicBezTo>
                    <a:pt x="4317" y="6184"/>
                    <a:pt x="4709" y="6239"/>
                    <a:pt x="5087" y="6239"/>
                  </a:cubicBezTo>
                  <a:cubicBezTo>
                    <a:pt x="5750" y="6239"/>
                    <a:pt x="6370" y="6071"/>
                    <a:pt x="6893" y="5812"/>
                  </a:cubicBezTo>
                  <a:cubicBezTo>
                    <a:pt x="7716" y="5402"/>
                    <a:pt x="8363" y="4748"/>
                    <a:pt x="8544" y="3881"/>
                  </a:cubicBezTo>
                  <a:cubicBezTo>
                    <a:pt x="8726" y="3016"/>
                    <a:pt x="8390" y="1932"/>
                    <a:pt x="7552" y="1127"/>
                  </a:cubicBezTo>
                  <a:cubicBezTo>
                    <a:pt x="6780" y="384"/>
                    <a:pt x="5680" y="0"/>
                    <a:pt x="4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18925" y="1052075"/>
              <a:ext cx="117150" cy="83775"/>
            </a:xfrm>
            <a:custGeom>
              <a:avLst/>
              <a:gdLst/>
              <a:ahLst/>
              <a:cxnLst/>
              <a:rect l="l" t="t" r="r" b="b"/>
              <a:pathLst>
                <a:path w="4686" h="3351" extrusionOk="0">
                  <a:moveTo>
                    <a:pt x="2526" y="1"/>
                  </a:moveTo>
                  <a:cubicBezTo>
                    <a:pt x="2270" y="1"/>
                    <a:pt x="2029" y="49"/>
                    <a:pt x="1830" y="149"/>
                  </a:cubicBezTo>
                  <a:cubicBezTo>
                    <a:pt x="788" y="666"/>
                    <a:pt x="0" y="2603"/>
                    <a:pt x="2107" y="3256"/>
                  </a:cubicBezTo>
                  <a:cubicBezTo>
                    <a:pt x="2318" y="3322"/>
                    <a:pt x="2528" y="3351"/>
                    <a:pt x="2730" y="3351"/>
                  </a:cubicBezTo>
                  <a:cubicBezTo>
                    <a:pt x="3087" y="3351"/>
                    <a:pt x="3421" y="3260"/>
                    <a:pt x="3702" y="3120"/>
                  </a:cubicBezTo>
                  <a:cubicBezTo>
                    <a:pt x="4142" y="2900"/>
                    <a:pt x="4489" y="2549"/>
                    <a:pt x="4587" y="2086"/>
                  </a:cubicBezTo>
                  <a:cubicBezTo>
                    <a:pt x="4686" y="1619"/>
                    <a:pt x="4504" y="1037"/>
                    <a:pt x="4056" y="606"/>
                  </a:cubicBezTo>
                  <a:cubicBezTo>
                    <a:pt x="3642" y="207"/>
                    <a:pt x="3053" y="1"/>
                    <a:pt x="252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444425" y="1910800"/>
              <a:ext cx="335525" cy="256750"/>
            </a:xfrm>
            <a:custGeom>
              <a:avLst/>
              <a:gdLst/>
              <a:ahLst/>
              <a:cxnLst/>
              <a:rect l="l" t="t" r="r" b="b"/>
              <a:pathLst>
                <a:path w="13421" h="10270" extrusionOk="0">
                  <a:moveTo>
                    <a:pt x="7561" y="0"/>
                  </a:moveTo>
                  <a:cubicBezTo>
                    <a:pt x="4968" y="0"/>
                    <a:pt x="1845" y="664"/>
                    <a:pt x="651" y="3887"/>
                  </a:cubicBezTo>
                  <a:cubicBezTo>
                    <a:pt x="1" y="5634"/>
                    <a:pt x="559" y="7321"/>
                    <a:pt x="1474" y="8394"/>
                  </a:cubicBezTo>
                  <a:cubicBezTo>
                    <a:pt x="2487" y="9583"/>
                    <a:pt x="3944" y="10269"/>
                    <a:pt x="5573" y="10269"/>
                  </a:cubicBezTo>
                  <a:cubicBezTo>
                    <a:pt x="5702" y="10269"/>
                    <a:pt x="5832" y="10265"/>
                    <a:pt x="5963" y="10256"/>
                  </a:cubicBezTo>
                  <a:cubicBezTo>
                    <a:pt x="7749" y="10141"/>
                    <a:pt x="9698" y="9193"/>
                    <a:pt x="11254" y="7621"/>
                  </a:cubicBezTo>
                  <a:cubicBezTo>
                    <a:pt x="12357" y="6504"/>
                    <a:pt x="13298" y="4959"/>
                    <a:pt x="13349" y="3498"/>
                  </a:cubicBezTo>
                  <a:cubicBezTo>
                    <a:pt x="13420" y="1471"/>
                    <a:pt x="11795" y="387"/>
                    <a:pt x="10117" y="179"/>
                  </a:cubicBezTo>
                  <a:cubicBezTo>
                    <a:pt x="9424" y="93"/>
                    <a:pt x="8530" y="0"/>
                    <a:pt x="75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1206975" y="262550"/>
              <a:ext cx="316800" cy="192525"/>
            </a:xfrm>
            <a:custGeom>
              <a:avLst/>
              <a:gdLst/>
              <a:ahLst/>
              <a:cxnLst/>
              <a:rect l="l" t="t" r="r" b="b"/>
              <a:pathLst>
                <a:path w="12672" h="7701" extrusionOk="0">
                  <a:moveTo>
                    <a:pt x="4343" y="0"/>
                  </a:moveTo>
                  <a:cubicBezTo>
                    <a:pt x="4324" y="0"/>
                    <a:pt x="4306" y="0"/>
                    <a:pt x="4288" y="0"/>
                  </a:cubicBezTo>
                  <a:cubicBezTo>
                    <a:pt x="3379" y="6"/>
                    <a:pt x="2452" y="116"/>
                    <a:pt x="1662" y="443"/>
                  </a:cubicBezTo>
                  <a:cubicBezTo>
                    <a:pt x="874" y="770"/>
                    <a:pt x="241" y="1337"/>
                    <a:pt x="132" y="1994"/>
                  </a:cubicBezTo>
                  <a:cubicBezTo>
                    <a:pt x="1" y="2775"/>
                    <a:pt x="607" y="3521"/>
                    <a:pt x="1275" y="4145"/>
                  </a:cubicBezTo>
                  <a:lnTo>
                    <a:pt x="1278" y="4145"/>
                  </a:lnTo>
                  <a:cubicBezTo>
                    <a:pt x="2718" y="5485"/>
                    <a:pt x="5917" y="7701"/>
                    <a:pt x="8756" y="7701"/>
                  </a:cubicBezTo>
                  <a:cubicBezTo>
                    <a:pt x="9667" y="7701"/>
                    <a:pt x="10541" y="7472"/>
                    <a:pt x="11308" y="6914"/>
                  </a:cubicBezTo>
                  <a:cubicBezTo>
                    <a:pt x="12357" y="6150"/>
                    <a:pt x="12672" y="4950"/>
                    <a:pt x="12303" y="3904"/>
                  </a:cubicBezTo>
                  <a:cubicBezTo>
                    <a:pt x="11935" y="2858"/>
                    <a:pt x="10955" y="1967"/>
                    <a:pt x="9769" y="1317"/>
                  </a:cubicBezTo>
                  <a:cubicBezTo>
                    <a:pt x="8218" y="469"/>
                    <a:pt x="6282" y="0"/>
                    <a:pt x="4343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1579175" y="241450"/>
              <a:ext cx="163850" cy="131875"/>
            </a:xfrm>
            <a:custGeom>
              <a:avLst/>
              <a:gdLst/>
              <a:ahLst/>
              <a:cxnLst/>
              <a:rect l="l" t="t" r="r" b="b"/>
              <a:pathLst>
                <a:path w="6554" h="5275" extrusionOk="0">
                  <a:moveTo>
                    <a:pt x="3346" y="0"/>
                  </a:moveTo>
                  <a:cubicBezTo>
                    <a:pt x="3012" y="0"/>
                    <a:pt x="2680" y="40"/>
                    <a:pt x="2365" y="125"/>
                  </a:cubicBezTo>
                  <a:cubicBezTo>
                    <a:pt x="1093" y="470"/>
                    <a:pt x="86" y="2060"/>
                    <a:pt x="39" y="3385"/>
                  </a:cubicBezTo>
                  <a:cubicBezTo>
                    <a:pt x="0" y="4407"/>
                    <a:pt x="535" y="5265"/>
                    <a:pt x="1958" y="5274"/>
                  </a:cubicBezTo>
                  <a:cubicBezTo>
                    <a:pt x="1965" y="5274"/>
                    <a:pt x="1972" y="5274"/>
                    <a:pt x="1979" y="5274"/>
                  </a:cubicBezTo>
                  <a:cubicBezTo>
                    <a:pt x="2829" y="5274"/>
                    <a:pt x="3603" y="4917"/>
                    <a:pt x="4275" y="4534"/>
                  </a:cubicBezTo>
                  <a:cubicBezTo>
                    <a:pt x="5440" y="3866"/>
                    <a:pt x="6554" y="2936"/>
                    <a:pt x="6441" y="1860"/>
                  </a:cubicBezTo>
                  <a:cubicBezTo>
                    <a:pt x="6327" y="782"/>
                    <a:pt x="4823" y="0"/>
                    <a:pt x="3346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2097150" y="238125"/>
              <a:ext cx="191575" cy="171200"/>
            </a:xfrm>
            <a:custGeom>
              <a:avLst/>
              <a:gdLst/>
              <a:ahLst/>
              <a:cxnLst/>
              <a:rect l="l" t="t" r="r" b="b"/>
              <a:pathLst>
                <a:path w="7663" h="6848" extrusionOk="0">
                  <a:moveTo>
                    <a:pt x="4583" y="1"/>
                  </a:moveTo>
                  <a:cubicBezTo>
                    <a:pt x="3590" y="1"/>
                    <a:pt x="2557" y="299"/>
                    <a:pt x="1866" y="826"/>
                  </a:cubicBezTo>
                  <a:cubicBezTo>
                    <a:pt x="591" y="1797"/>
                    <a:pt x="303" y="3271"/>
                    <a:pt x="568" y="4599"/>
                  </a:cubicBezTo>
                  <a:cubicBezTo>
                    <a:pt x="793" y="5734"/>
                    <a:pt x="0" y="5954"/>
                    <a:pt x="1432" y="6435"/>
                  </a:cubicBezTo>
                  <a:cubicBezTo>
                    <a:pt x="1716" y="6719"/>
                    <a:pt x="2193" y="6847"/>
                    <a:pt x="2684" y="6847"/>
                  </a:cubicBezTo>
                  <a:cubicBezTo>
                    <a:pt x="2989" y="6847"/>
                    <a:pt x="3299" y="6798"/>
                    <a:pt x="3571" y="6705"/>
                  </a:cubicBezTo>
                  <a:cubicBezTo>
                    <a:pt x="4281" y="6465"/>
                    <a:pt x="4798" y="6001"/>
                    <a:pt x="5288" y="5556"/>
                  </a:cubicBezTo>
                  <a:cubicBezTo>
                    <a:pt x="6067" y="4846"/>
                    <a:pt x="6860" y="4118"/>
                    <a:pt x="7261" y="3256"/>
                  </a:cubicBezTo>
                  <a:cubicBezTo>
                    <a:pt x="7662" y="2395"/>
                    <a:pt x="7600" y="1364"/>
                    <a:pt x="6783" y="677"/>
                  </a:cubicBezTo>
                  <a:cubicBezTo>
                    <a:pt x="6230" y="213"/>
                    <a:pt x="5420" y="1"/>
                    <a:pt x="4583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4957375" y="1073675"/>
              <a:ext cx="345900" cy="225550"/>
            </a:xfrm>
            <a:custGeom>
              <a:avLst/>
              <a:gdLst/>
              <a:ahLst/>
              <a:cxnLst/>
              <a:rect l="l" t="t" r="r" b="b"/>
              <a:pathLst>
                <a:path w="13836" h="9022" extrusionOk="0">
                  <a:moveTo>
                    <a:pt x="6364" y="0"/>
                  </a:moveTo>
                  <a:cubicBezTo>
                    <a:pt x="5529" y="0"/>
                    <a:pt x="4743" y="160"/>
                    <a:pt x="4091" y="482"/>
                  </a:cubicBezTo>
                  <a:cubicBezTo>
                    <a:pt x="0" y="2502"/>
                    <a:pt x="1617" y="8931"/>
                    <a:pt x="7811" y="9020"/>
                  </a:cubicBezTo>
                  <a:cubicBezTo>
                    <a:pt x="7873" y="9021"/>
                    <a:pt x="7935" y="9022"/>
                    <a:pt x="7998" y="9022"/>
                  </a:cubicBezTo>
                  <a:cubicBezTo>
                    <a:pt x="10112" y="9022"/>
                    <a:pt x="12231" y="8524"/>
                    <a:pt x="13004" y="6994"/>
                  </a:cubicBezTo>
                  <a:cubicBezTo>
                    <a:pt x="13836" y="5357"/>
                    <a:pt x="12713" y="2823"/>
                    <a:pt x="10651" y="1376"/>
                  </a:cubicBezTo>
                  <a:cubicBezTo>
                    <a:pt x="9352" y="463"/>
                    <a:pt x="7786" y="0"/>
                    <a:pt x="63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4972225" y="850775"/>
              <a:ext cx="218175" cy="155950"/>
            </a:xfrm>
            <a:custGeom>
              <a:avLst/>
              <a:gdLst/>
              <a:ahLst/>
              <a:cxnLst/>
              <a:rect l="l" t="t" r="r" b="b"/>
              <a:pathLst>
                <a:path w="8727" h="6238" extrusionOk="0">
                  <a:moveTo>
                    <a:pt x="4699" y="1"/>
                  </a:moveTo>
                  <a:cubicBezTo>
                    <a:pt x="4223" y="1"/>
                    <a:pt x="3775" y="91"/>
                    <a:pt x="3405" y="274"/>
                  </a:cubicBezTo>
                  <a:cubicBezTo>
                    <a:pt x="1465" y="1237"/>
                    <a:pt x="1" y="4847"/>
                    <a:pt x="3922" y="6062"/>
                  </a:cubicBezTo>
                  <a:cubicBezTo>
                    <a:pt x="4318" y="6184"/>
                    <a:pt x="4710" y="6238"/>
                    <a:pt x="5088" y="6238"/>
                  </a:cubicBezTo>
                  <a:cubicBezTo>
                    <a:pt x="5751" y="6238"/>
                    <a:pt x="6370" y="6071"/>
                    <a:pt x="6890" y="5812"/>
                  </a:cubicBezTo>
                  <a:cubicBezTo>
                    <a:pt x="7716" y="5402"/>
                    <a:pt x="8361" y="4749"/>
                    <a:pt x="8545" y="3881"/>
                  </a:cubicBezTo>
                  <a:cubicBezTo>
                    <a:pt x="8726" y="3016"/>
                    <a:pt x="8390" y="1932"/>
                    <a:pt x="7553" y="1127"/>
                  </a:cubicBezTo>
                  <a:cubicBezTo>
                    <a:pt x="6780" y="385"/>
                    <a:pt x="5681" y="1"/>
                    <a:pt x="46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018850" y="262550"/>
              <a:ext cx="316800" cy="192525"/>
            </a:xfrm>
            <a:custGeom>
              <a:avLst/>
              <a:gdLst/>
              <a:ahLst/>
              <a:cxnLst/>
              <a:rect l="l" t="t" r="r" b="b"/>
              <a:pathLst>
                <a:path w="12672" h="7701" extrusionOk="0">
                  <a:moveTo>
                    <a:pt x="4340" y="0"/>
                  </a:moveTo>
                  <a:cubicBezTo>
                    <a:pt x="4322" y="0"/>
                    <a:pt x="4303" y="0"/>
                    <a:pt x="4285" y="0"/>
                  </a:cubicBezTo>
                  <a:cubicBezTo>
                    <a:pt x="3379" y="6"/>
                    <a:pt x="2449" y="116"/>
                    <a:pt x="1662" y="443"/>
                  </a:cubicBezTo>
                  <a:cubicBezTo>
                    <a:pt x="874" y="770"/>
                    <a:pt x="242" y="1337"/>
                    <a:pt x="132" y="1994"/>
                  </a:cubicBezTo>
                  <a:cubicBezTo>
                    <a:pt x="1" y="2775"/>
                    <a:pt x="607" y="3521"/>
                    <a:pt x="1275" y="4145"/>
                  </a:cubicBezTo>
                  <a:cubicBezTo>
                    <a:pt x="2717" y="5485"/>
                    <a:pt x="5917" y="7701"/>
                    <a:pt x="8756" y="7701"/>
                  </a:cubicBezTo>
                  <a:cubicBezTo>
                    <a:pt x="9668" y="7701"/>
                    <a:pt x="10542" y="7472"/>
                    <a:pt x="11308" y="6914"/>
                  </a:cubicBezTo>
                  <a:cubicBezTo>
                    <a:pt x="12357" y="6150"/>
                    <a:pt x="12672" y="4950"/>
                    <a:pt x="12303" y="3904"/>
                  </a:cubicBezTo>
                  <a:cubicBezTo>
                    <a:pt x="11932" y="2858"/>
                    <a:pt x="10955" y="1967"/>
                    <a:pt x="9766" y="1317"/>
                  </a:cubicBezTo>
                  <a:cubicBezTo>
                    <a:pt x="8215" y="469"/>
                    <a:pt x="6282" y="0"/>
                    <a:pt x="4340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391050" y="241450"/>
              <a:ext cx="163850" cy="131875"/>
            </a:xfrm>
            <a:custGeom>
              <a:avLst/>
              <a:gdLst/>
              <a:ahLst/>
              <a:cxnLst/>
              <a:rect l="l" t="t" r="r" b="b"/>
              <a:pathLst>
                <a:path w="6554" h="5275" extrusionOk="0">
                  <a:moveTo>
                    <a:pt x="3344" y="0"/>
                  </a:moveTo>
                  <a:cubicBezTo>
                    <a:pt x="3010" y="0"/>
                    <a:pt x="2677" y="40"/>
                    <a:pt x="2362" y="125"/>
                  </a:cubicBezTo>
                  <a:cubicBezTo>
                    <a:pt x="1090" y="470"/>
                    <a:pt x="83" y="2060"/>
                    <a:pt x="36" y="3385"/>
                  </a:cubicBezTo>
                  <a:cubicBezTo>
                    <a:pt x="0" y="4407"/>
                    <a:pt x="535" y="5265"/>
                    <a:pt x="1955" y="5274"/>
                  </a:cubicBezTo>
                  <a:cubicBezTo>
                    <a:pt x="1962" y="5274"/>
                    <a:pt x="1969" y="5274"/>
                    <a:pt x="1976" y="5274"/>
                  </a:cubicBezTo>
                  <a:cubicBezTo>
                    <a:pt x="2829" y="5274"/>
                    <a:pt x="3600" y="4917"/>
                    <a:pt x="4272" y="4534"/>
                  </a:cubicBezTo>
                  <a:cubicBezTo>
                    <a:pt x="5440" y="3866"/>
                    <a:pt x="6554" y="2936"/>
                    <a:pt x="6438" y="1860"/>
                  </a:cubicBezTo>
                  <a:cubicBezTo>
                    <a:pt x="6324" y="782"/>
                    <a:pt x="4823" y="0"/>
                    <a:pt x="334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3909025" y="238125"/>
              <a:ext cx="191500" cy="171200"/>
            </a:xfrm>
            <a:custGeom>
              <a:avLst/>
              <a:gdLst/>
              <a:ahLst/>
              <a:cxnLst/>
              <a:rect l="l" t="t" r="r" b="b"/>
              <a:pathLst>
                <a:path w="7660" h="6848" extrusionOk="0">
                  <a:moveTo>
                    <a:pt x="4582" y="1"/>
                  </a:moveTo>
                  <a:cubicBezTo>
                    <a:pt x="3589" y="1"/>
                    <a:pt x="2556" y="299"/>
                    <a:pt x="1863" y="826"/>
                  </a:cubicBezTo>
                  <a:cubicBezTo>
                    <a:pt x="588" y="1797"/>
                    <a:pt x="300" y="3271"/>
                    <a:pt x="565" y="4599"/>
                  </a:cubicBezTo>
                  <a:cubicBezTo>
                    <a:pt x="790" y="5734"/>
                    <a:pt x="0" y="5954"/>
                    <a:pt x="1429" y="6435"/>
                  </a:cubicBezTo>
                  <a:cubicBezTo>
                    <a:pt x="1713" y="6719"/>
                    <a:pt x="2190" y="6847"/>
                    <a:pt x="2681" y="6847"/>
                  </a:cubicBezTo>
                  <a:cubicBezTo>
                    <a:pt x="2986" y="6847"/>
                    <a:pt x="3296" y="6798"/>
                    <a:pt x="3568" y="6705"/>
                  </a:cubicBezTo>
                  <a:cubicBezTo>
                    <a:pt x="4281" y="6465"/>
                    <a:pt x="4795" y="6001"/>
                    <a:pt x="5285" y="5556"/>
                  </a:cubicBezTo>
                  <a:cubicBezTo>
                    <a:pt x="6064" y="4846"/>
                    <a:pt x="6857" y="4118"/>
                    <a:pt x="7258" y="3256"/>
                  </a:cubicBezTo>
                  <a:cubicBezTo>
                    <a:pt x="7659" y="2395"/>
                    <a:pt x="7597" y="1364"/>
                    <a:pt x="6780" y="677"/>
                  </a:cubicBezTo>
                  <a:cubicBezTo>
                    <a:pt x="6228" y="213"/>
                    <a:pt x="5420" y="1"/>
                    <a:pt x="4582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15"/>
          <p:cNvSpPr txBox="1">
            <a:spLocks noGrp="1"/>
          </p:cNvSpPr>
          <p:nvPr>
            <p:ph type="title"/>
          </p:nvPr>
        </p:nvSpPr>
        <p:spPr>
          <a:xfrm>
            <a:off x="1114800" y="3118150"/>
            <a:ext cx="69144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1114800" y="1493475"/>
            <a:ext cx="69144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213" name="Google Shape;21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65318" flipH="1">
            <a:off x="7671500" y="3734970"/>
            <a:ext cx="1105063" cy="78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7182239" y="4279510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9600" y="3282424"/>
            <a:ext cx="1908399" cy="19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234748" y="3000624"/>
            <a:ext cx="635726" cy="9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226">
            <a:off x="7283877" y="4725746"/>
            <a:ext cx="776725" cy="69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-636011" y="4120710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00240">
            <a:off x="608824" y="4140186"/>
            <a:ext cx="1113676" cy="105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00313">
            <a:off x="1254505" y="4426269"/>
            <a:ext cx="924913" cy="8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246497">
            <a:off x="-187823" y="3400138"/>
            <a:ext cx="606705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12685">
            <a:off x="13622" y="3684028"/>
            <a:ext cx="1105072" cy="114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37113">
            <a:off x="424659" y="3704449"/>
            <a:ext cx="750956" cy="26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58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6"/>
          <p:cNvGrpSpPr/>
          <p:nvPr/>
        </p:nvGrpSpPr>
        <p:grpSpPr>
          <a:xfrm rot="10800000">
            <a:off x="-1466753" y="-1637575"/>
            <a:ext cx="11829951" cy="8791124"/>
            <a:chOff x="309900" y="238100"/>
            <a:chExt cx="7048350" cy="5237800"/>
          </a:xfrm>
        </p:grpSpPr>
        <p:sp>
          <p:nvSpPr>
            <p:cNvPr id="73" name="Google Shape;73;p6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pic>
        <p:nvPicPr>
          <p:cNvPr id="83" name="Google Shape;8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00126">
            <a:off x="8006253" y="-362347"/>
            <a:ext cx="911217" cy="81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232">
            <a:off x="-193462" y="3495870"/>
            <a:ext cx="776727" cy="69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98">
            <a:off x="165850" y="4052697"/>
            <a:ext cx="427954" cy="40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749802" y="3721000"/>
            <a:ext cx="1142626" cy="169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117">
            <a:off x="648742" y="4642546"/>
            <a:ext cx="521688" cy="49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12685">
            <a:off x="-96490" y="4487828"/>
            <a:ext cx="1105072" cy="114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115372" y="-310478"/>
            <a:ext cx="2083579" cy="15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505206" y="535012"/>
            <a:ext cx="1227722" cy="1150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subTitle" idx="1"/>
          </p:nvPr>
        </p:nvSpPr>
        <p:spPr>
          <a:xfrm>
            <a:off x="2351700" y="2925450"/>
            <a:ext cx="44406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title"/>
          </p:nvPr>
        </p:nvSpPr>
        <p:spPr>
          <a:xfrm>
            <a:off x="2127900" y="1213950"/>
            <a:ext cx="4888200" cy="17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pic>
        <p:nvPicPr>
          <p:cNvPr id="227" name="Google Shape;2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462360">
            <a:off x="7303859" y="159938"/>
            <a:ext cx="428531" cy="38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99922">
            <a:off x="8628030" y="-185476"/>
            <a:ext cx="654489" cy="61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5175" y="1403549"/>
            <a:ext cx="971750" cy="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110465">
            <a:off x="8056675" y="-145623"/>
            <a:ext cx="774950" cy="69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935792" y="169183"/>
            <a:ext cx="1706885" cy="170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00000">
            <a:off x="7526138" y="84275"/>
            <a:ext cx="786652" cy="9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04549">
            <a:off x="8379694" y="2746916"/>
            <a:ext cx="327023" cy="30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99999">
            <a:off x="-767249" y="3765373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240" y="3458125"/>
            <a:ext cx="1227725" cy="11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245084">
            <a:off x="-218994" y="3007479"/>
            <a:ext cx="887341" cy="98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04533">
            <a:off x="766598" y="4579243"/>
            <a:ext cx="870881" cy="82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814" flipH="1">
            <a:off x="1373176" y="4645970"/>
            <a:ext cx="708974" cy="63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00007" flipH="1">
            <a:off x="324177" y="2139275"/>
            <a:ext cx="441150" cy="416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7130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7"/>
          <p:cNvGrpSpPr/>
          <p:nvPr/>
        </p:nvGrpSpPr>
        <p:grpSpPr>
          <a:xfrm>
            <a:off x="-1161928" y="-1884763"/>
            <a:ext cx="11829951" cy="8791124"/>
            <a:chOff x="309900" y="238100"/>
            <a:chExt cx="7048350" cy="5237800"/>
          </a:xfrm>
        </p:grpSpPr>
        <p:sp>
          <p:nvSpPr>
            <p:cNvPr id="242" name="Google Shape;242;p17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51" name="Google Shape;25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99934">
            <a:off x="-166615" y="2792328"/>
            <a:ext cx="646722" cy="57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3216" y="3110008"/>
            <a:ext cx="1227725" cy="11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-219180" y="4321231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9982">
            <a:off x="1356938" y="4697067"/>
            <a:ext cx="729388" cy="65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17032">
            <a:off x="764785" y="4630219"/>
            <a:ext cx="716066" cy="16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00011">
            <a:off x="-578536" y="3740042"/>
            <a:ext cx="1706884" cy="170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000079">
            <a:off x="646802" y="3737351"/>
            <a:ext cx="482332" cy="43134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7"/>
          <p:cNvSpPr txBox="1">
            <a:spLocks noGrp="1"/>
          </p:cNvSpPr>
          <p:nvPr>
            <p:ph type="title"/>
          </p:nvPr>
        </p:nvSpPr>
        <p:spPr>
          <a:xfrm>
            <a:off x="1271225" y="1497300"/>
            <a:ext cx="2721600" cy="119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subTitle" idx="1"/>
          </p:nvPr>
        </p:nvSpPr>
        <p:spPr>
          <a:xfrm>
            <a:off x="1271225" y="2618100"/>
            <a:ext cx="2721600" cy="102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25554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8"/>
          <p:cNvGrpSpPr/>
          <p:nvPr/>
        </p:nvGrpSpPr>
        <p:grpSpPr>
          <a:xfrm>
            <a:off x="-813309" y="-1292430"/>
            <a:ext cx="10904502" cy="8103400"/>
            <a:chOff x="309900" y="238100"/>
            <a:chExt cx="7048350" cy="5237800"/>
          </a:xfrm>
        </p:grpSpPr>
        <p:sp>
          <p:nvSpPr>
            <p:cNvPr id="262" name="Google Shape;262;p18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71" name="Google Shape;2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00012">
            <a:off x="261795" y="707351"/>
            <a:ext cx="906611" cy="81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650" y="49374"/>
            <a:ext cx="971750" cy="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5090" y="-340140"/>
            <a:ext cx="638998" cy="90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0559" y="875681"/>
            <a:ext cx="1249950" cy="107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896792" y="4127047"/>
            <a:ext cx="2083579" cy="15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105542">
            <a:off x="8259541" y="3563180"/>
            <a:ext cx="532775" cy="50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12815">
            <a:off x="8444034" y="3700963"/>
            <a:ext cx="989100" cy="88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99995" flipH="1">
            <a:off x="8000986" y="3949673"/>
            <a:ext cx="786633" cy="9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01252">
            <a:off x="1527039" y="426228"/>
            <a:ext cx="429775" cy="38434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8"/>
          <p:cNvSpPr txBox="1">
            <a:spLocks noGrp="1"/>
          </p:cNvSpPr>
          <p:nvPr>
            <p:ph type="title"/>
          </p:nvPr>
        </p:nvSpPr>
        <p:spPr>
          <a:xfrm>
            <a:off x="4439148" y="1754488"/>
            <a:ext cx="2721600" cy="68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281" name="Google Shape;281;p18"/>
          <p:cNvSpPr txBox="1">
            <a:spLocks noGrp="1"/>
          </p:cNvSpPr>
          <p:nvPr>
            <p:ph type="subTitle" idx="1"/>
          </p:nvPr>
        </p:nvSpPr>
        <p:spPr>
          <a:xfrm>
            <a:off x="4439148" y="2360913"/>
            <a:ext cx="2721600" cy="102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76938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9"/>
          <p:cNvGrpSpPr/>
          <p:nvPr/>
        </p:nvGrpSpPr>
        <p:grpSpPr>
          <a:xfrm>
            <a:off x="-1019058" y="-1664282"/>
            <a:ext cx="11182207" cy="8309770"/>
            <a:chOff x="309900" y="238100"/>
            <a:chExt cx="7048350" cy="5237800"/>
          </a:xfrm>
        </p:grpSpPr>
        <p:sp>
          <p:nvSpPr>
            <p:cNvPr id="284" name="Google Shape;284;p19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93" name="Google Shape;2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65318" flipH="1">
            <a:off x="7671500" y="3734970"/>
            <a:ext cx="1105063" cy="78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39203">
            <a:off x="864777" y="3719661"/>
            <a:ext cx="795344" cy="7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204">
            <a:off x="373235" y="2929663"/>
            <a:ext cx="975006" cy="8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9">
            <a:off x="7182239" y="4279510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9600" y="3282424"/>
            <a:ext cx="1908399" cy="19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234748" y="3000624"/>
            <a:ext cx="635726" cy="9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00054">
            <a:off x="8536860" y="2356572"/>
            <a:ext cx="373248" cy="35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226">
            <a:off x="7283877" y="4725746"/>
            <a:ext cx="776725" cy="69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316322" y="3240162"/>
            <a:ext cx="1440672" cy="213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00239">
            <a:off x="479467" y="2464400"/>
            <a:ext cx="410273" cy="36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63768">
            <a:off x="649084" y="4165226"/>
            <a:ext cx="1469333" cy="12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9"/>
          <p:cNvSpPr txBox="1">
            <a:spLocks noGrp="1"/>
          </p:cNvSpPr>
          <p:nvPr>
            <p:ph type="title"/>
          </p:nvPr>
        </p:nvSpPr>
        <p:spPr>
          <a:xfrm>
            <a:off x="1924230" y="1497300"/>
            <a:ext cx="2721600" cy="119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305" name="Google Shape;305;p19"/>
          <p:cNvSpPr txBox="1">
            <a:spLocks noGrp="1"/>
          </p:cNvSpPr>
          <p:nvPr>
            <p:ph type="subTitle" idx="1"/>
          </p:nvPr>
        </p:nvSpPr>
        <p:spPr>
          <a:xfrm>
            <a:off x="1924230" y="2618100"/>
            <a:ext cx="2721600" cy="102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0508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0"/>
          <p:cNvGrpSpPr/>
          <p:nvPr/>
        </p:nvGrpSpPr>
        <p:grpSpPr>
          <a:xfrm rot="10800000">
            <a:off x="-1466753" y="-1637575"/>
            <a:ext cx="11829951" cy="8791124"/>
            <a:chOff x="309900" y="238100"/>
            <a:chExt cx="7048350" cy="5237800"/>
          </a:xfrm>
        </p:grpSpPr>
        <p:sp>
          <p:nvSpPr>
            <p:cNvPr id="308" name="Google Shape;308;p20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17" name="Google Shape;3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73242">
            <a:off x="154496" y="647406"/>
            <a:ext cx="1121205" cy="10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650" y="49374"/>
            <a:ext cx="971750" cy="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5090" y="-340140"/>
            <a:ext cx="638998" cy="90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0559" y="875681"/>
            <a:ext cx="1249950" cy="107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139203" flipH="1">
            <a:off x="8022505" y="3782495"/>
            <a:ext cx="795344" cy="7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204" flipH="1">
            <a:off x="8334385" y="2992497"/>
            <a:ext cx="975006" cy="8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8277" y="3302997"/>
            <a:ext cx="1440672" cy="213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563768" flipH="1">
            <a:off x="7564210" y="4228060"/>
            <a:ext cx="1469333" cy="12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1793075" y="3819075"/>
            <a:ext cx="2507700" cy="60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subTitle" idx="2"/>
          </p:nvPr>
        </p:nvSpPr>
        <p:spPr>
          <a:xfrm>
            <a:off x="1793075" y="3361875"/>
            <a:ext cx="25077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20"/>
          <p:cNvSpPr txBox="1">
            <a:spLocks noGrp="1"/>
          </p:cNvSpPr>
          <p:nvPr>
            <p:ph type="subTitle" idx="3"/>
          </p:nvPr>
        </p:nvSpPr>
        <p:spPr>
          <a:xfrm>
            <a:off x="4843225" y="3819075"/>
            <a:ext cx="2507700" cy="60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0"/>
          <p:cNvSpPr txBox="1">
            <a:spLocks noGrp="1"/>
          </p:cNvSpPr>
          <p:nvPr>
            <p:ph type="subTitle" idx="4"/>
          </p:nvPr>
        </p:nvSpPr>
        <p:spPr>
          <a:xfrm>
            <a:off x="4843225" y="3361875"/>
            <a:ext cx="25077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82508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1"/>
          <p:cNvGrpSpPr/>
          <p:nvPr/>
        </p:nvGrpSpPr>
        <p:grpSpPr>
          <a:xfrm>
            <a:off x="-1019058" y="-1664282"/>
            <a:ext cx="11182207" cy="8309770"/>
            <a:chOff x="309900" y="238100"/>
            <a:chExt cx="7048350" cy="5237800"/>
          </a:xfrm>
        </p:grpSpPr>
        <p:sp>
          <p:nvSpPr>
            <p:cNvPr id="332" name="Google Shape;332;p21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"/>
          </p:nvPr>
        </p:nvSpPr>
        <p:spPr>
          <a:xfrm>
            <a:off x="1962040" y="1965374"/>
            <a:ext cx="2274000" cy="8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1"/>
          <p:cNvSpPr txBox="1">
            <a:spLocks noGrp="1"/>
          </p:cNvSpPr>
          <p:nvPr>
            <p:ph type="subTitle" idx="2"/>
          </p:nvPr>
        </p:nvSpPr>
        <p:spPr>
          <a:xfrm>
            <a:off x="1962040" y="1508175"/>
            <a:ext cx="22740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4" name="Google Shape;344;p21"/>
          <p:cNvSpPr txBox="1">
            <a:spLocks noGrp="1"/>
          </p:cNvSpPr>
          <p:nvPr>
            <p:ph type="subTitle" idx="3"/>
          </p:nvPr>
        </p:nvSpPr>
        <p:spPr>
          <a:xfrm>
            <a:off x="3435000" y="3532900"/>
            <a:ext cx="2274000" cy="8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1"/>
          <p:cNvSpPr txBox="1">
            <a:spLocks noGrp="1"/>
          </p:cNvSpPr>
          <p:nvPr>
            <p:ph type="subTitle" idx="4"/>
          </p:nvPr>
        </p:nvSpPr>
        <p:spPr>
          <a:xfrm>
            <a:off x="3435000" y="3075701"/>
            <a:ext cx="22740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21"/>
          <p:cNvSpPr txBox="1">
            <a:spLocks noGrp="1"/>
          </p:cNvSpPr>
          <p:nvPr>
            <p:ph type="subTitle" idx="5"/>
          </p:nvPr>
        </p:nvSpPr>
        <p:spPr>
          <a:xfrm>
            <a:off x="4907960" y="1965374"/>
            <a:ext cx="2274000" cy="8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1"/>
          <p:cNvSpPr txBox="1">
            <a:spLocks noGrp="1"/>
          </p:cNvSpPr>
          <p:nvPr>
            <p:ph type="subTitle" idx="6"/>
          </p:nvPr>
        </p:nvSpPr>
        <p:spPr>
          <a:xfrm>
            <a:off x="4907960" y="1508175"/>
            <a:ext cx="22740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48" name="Google Shape;34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65318" flipH="1">
            <a:off x="7671500" y="3734970"/>
            <a:ext cx="1105063" cy="78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39203">
            <a:off x="864777" y="3719661"/>
            <a:ext cx="795344" cy="7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204">
            <a:off x="373235" y="2929663"/>
            <a:ext cx="975006" cy="8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9">
            <a:off x="7182239" y="4279510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9600" y="3282424"/>
            <a:ext cx="1908399" cy="19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234748" y="3000624"/>
            <a:ext cx="635726" cy="9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00054">
            <a:off x="8536860" y="2356572"/>
            <a:ext cx="373248" cy="35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226">
            <a:off x="7283877" y="4725746"/>
            <a:ext cx="776725" cy="69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316322" y="3240162"/>
            <a:ext cx="1440672" cy="213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300239">
            <a:off x="479467" y="2464400"/>
            <a:ext cx="410273" cy="36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63768">
            <a:off x="649084" y="4165226"/>
            <a:ext cx="1469333" cy="1226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6518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2"/>
          <p:cNvGrpSpPr/>
          <p:nvPr/>
        </p:nvGrpSpPr>
        <p:grpSpPr>
          <a:xfrm rot="10800000">
            <a:off x="-1466753" y="-1637575"/>
            <a:ext cx="11829951" cy="8791124"/>
            <a:chOff x="309900" y="238100"/>
            <a:chExt cx="7048350" cy="5237800"/>
          </a:xfrm>
        </p:grpSpPr>
        <p:sp>
          <p:nvSpPr>
            <p:cNvPr id="361" name="Google Shape;361;p22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p2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subTitle" idx="1"/>
          </p:nvPr>
        </p:nvSpPr>
        <p:spPr>
          <a:xfrm>
            <a:off x="2183138" y="2092374"/>
            <a:ext cx="2184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2"/>
          <p:cNvSpPr txBox="1">
            <a:spLocks noGrp="1"/>
          </p:cNvSpPr>
          <p:nvPr>
            <p:ph type="subTitle" idx="2"/>
          </p:nvPr>
        </p:nvSpPr>
        <p:spPr>
          <a:xfrm>
            <a:off x="2183138" y="1635177"/>
            <a:ext cx="21846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3" name="Google Shape;373;p22"/>
          <p:cNvSpPr txBox="1">
            <a:spLocks noGrp="1"/>
          </p:cNvSpPr>
          <p:nvPr>
            <p:ph type="subTitle" idx="3"/>
          </p:nvPr>
        </p:nvSpPr>
        <p:spPr>
          <a:xfrm>
            <a:off x="4776263" y="2092374"/>
            <a:ext cx="2184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 txBox="1">
            <a:spLocks noGrp="1"/>
          </p:cNvSpPr>
          <p:nvPr>
            <p:ph type="subTitle" idx="4"/>
          </p:nvPr>
        </p:nvSpPr>
        <p:spPr>
          <a:xfrm>
            <a:off x="4776263" y="1635177"/>
            <a:ext cx="21846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5" name="Google Shape;375;p22"/>
          <p:cNvSpPr txBox="1">
            <a:spLocks noGrp="1"/>
          </p:cNvSpPr>
          <p:nvPr>
            <p:ph type="subTitle" idx="5"/>
          </p:nvPr>
        </p:nvSpPr>
        <p:spPr>
          <a:xfrm>
            <a:off x="2183138" y="3528374"/>
            <a:ext cx="2184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2"/>
          <p:cNvSpPr txBox="1">
            <a:spLocks noGrp="1"/>
          </p:cNvSpPr>
          <p:nvPr>
            <p:ph type="subTitle" idx="6"/>
          </p:nvPr>
        </p:nvSpPr>
        <p:spPr>
          <a:xfrm>
            <a:off x="2183138" y="3071177"/>
            <a:ext cx="21846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7" name="Google Shape;377;p22"/>
          <p:cNvSpPr txBox="1">
            <a:spLocks noGrp="1"/>
          </p:cNvSpPr>
          <p:nvPr>
            <p:ph type="subTitle" idx="7"/>
          </p:nvPr>
        </p:nvSpPr>
        <p:spPr>
          <a:xfrm>
            <a:off x="4776263" y="3528374"/>
            <a:ext cx="21846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8"/>
          </p:nvPr>
        </p:nvSpPr>
        <p:spPr>
          <a:xfrm>
            <a:off x="4776263" y="3071177"/>
            <a:ext cx="21846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79" name="Google Shape;37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73242">
            <a:off x="154496" y="647406"/>
            <a:ext cx="1121205" cy="10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650" y="49374"/>
            <a:ext cx="971750" cy="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5090" y="-340140"/>
            <a:ext cx="638998" cy="90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0559" y="875681"/>
            <a:ext cx="1249950" cy="107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139203" flipH="1">
            <a:off x="8022505" y="3782495"/>
            <a:ext cx="795344" cy="7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204" flipH="1">
            <a:off x="8334385" y="2992497"/>
            <a:ext cx="975006" cy="8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8277" y="3302997"/>
            <a:ext cx="1440672" cy="213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300239" flipH="1">
            <a:off x="8792887" y="2527234"/>
            <a:ext cx="410273" cy="36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563768" flipH="1">
            <a:off x="7564210" y="4228060"/>
            <a:ext cx="1469333" cy="1226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12733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3"/>
          <p:cNvGrpSpPr/>
          <p:nvPr/>
        </p:nvGrpSpPr>
        <p:grpSpPr>
          <a:xfrm>
            <a:off x="-887987" y="-1821616"/>
            <a:ext cx="11610747" cy="8628228"/>
            <a:chOff x="309900" y="238100"/>
            <a:chExt cx="7048350" cy="5237800"/>
          </a:xfrm>
        </p:grpSpPr>
        <p:sp>
          <p:nvSpPr>
            <p:cNvPr id="390" name="Google Shape;390;p23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400" name="Google Shape;400;p23"/>
          <p:cNvSpPr txBox="1">
            <a:spLocks noGrp="1"/>
          </p:cNvSpPr>
          <p:nvPr>
            <p:ph type="subTitle" idx="1"/>
          </p:nvPr>
        </p:nvSpPr>
        <p:spPr>
          <a:xfrm>
            <a:off x="1356593" y="2092373"/>
            <a:ext cx="202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3"/>
          <p:cNvSpPr txBox="1">
            <a:spLocks noGrp="1"/>
          </p:cNvSpPr>
          <p:nvPr>
            <p:ph type="subTitle" idx="2"/>
          </p:nvPr>
        </p:nvSpPr>
        <p:spPr>
          <a:xfrm>
            <a:off x="1356593" y="1635175"/>
            <a:ext cx="20244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2" name="Google Shape;402;p23"/>
          <p:cNvSpPr txBox="1">
            <a:spLocks noGrp="1"/>
          </p:cNvSpPr>
          <p:nvPr>
            <p:ph type="subTitle" idx="3"/>
          </p:nvPr>
        </p:nvSpPr>
        <p:spPr>
          <a:xfrm>
            <a:off x="1356593" y="3528375"/>
            <a:ext cx="202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3"/>
          <p:cNvSpPr txBox="1">
            <a:spLocks noGrp="1"/>
          </p:cNvSpPr>
          <p:nvPr>
            <p:ph type="subTitle" idx="4"/>
          </p:nvPr>
        </p:nvSpPr>
        <p:spPr>
          <a:xfrm>
            <a:off x="1356593" y="3071177"/>
            <a:ext cx="20244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4" name="Google Shape;404;p23"/>
          <p:cNvSpPr txBox="1">
            <a:spLocks noGrp="1"/>
          </p:cNvSpPr>
          <p:nvPr>
            <p:ph type="subTitle" idx="5"/>
          </p:nvPr>
        </p:nvSpPr>
        <p:spPr>
          <a:xfrm>
            <a:off x="3559787" y="2092373"/>
            <a:ext cx="202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3"/>
          <p:cNvSpPr txBox="1">
            <a:spLocks noGrp="1"/>
          </p:cNvSpPr>
          <p:nvPr>
            <p:ph type="subTitle" idx="6"/>
          </p:nvPr>
        </p:nvSpPr>
        <p:spPr>
          <a:xfrm>
            <a:off x="3559787" y="1635175"/>
            <a:ext cx="20244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23"/>
          <p:cNvSpPr txBox="1">
            <a:spLocks noGrp="1"/>
          </p:cNvSpPr>
          <p:nvPr>
            <p:ph type="subTitle" idx="7"/>
          </p:nvPr>
        </p:nvSpPr>
        <p:spPr>
          <a:xfrm>
            <a:off x="3559787" y="3528375"/>
            <a:ext cx="202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3"/>
          <p:cNvSpPr txBox="1">
            <a:spLocks noGrp="1"/>
          </p:cNvSpPr>
          <p:nvPr>
            <p:ph type="subTitle" idx="8"/>
          </p:nvPr>
        </p:nvSpPr>
        <p:spPr>
          <a:xfrm>
            <a:off x="3559787" y="3071177"/>
            <a:ext cx="20244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23"/>
          <p:cNvSpPr txBox="1">
            <a:spLocks noGrp="1"/>
          </p:cNvSpPr>
          <p:nvPr>
            <p:ph type="subTitle" idx="9"/>
          </p:nvPr>
        </p:nvSpPr>
        <p:spPr>
          <a:xfrm>
            <a:off x="5763007" y="2092373"/>
            <a:ext cx="202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3"/>
          <p:cNvSpPr txBox="1">
            <a:spLocks noGrp="1"/>
          </p:cNvSpPr>
          <p:nvPr>
            <p:ph type="subTitle" idx="13"/>
          </p:nvPr>
        </p:nvSpPr>
        <p:spPr>
          <a:xfrm>
            <a:off x="5763007" y="1635175"/>
            <a:ext cx="20244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0" name="Google Shape;410;p23"/>
          <p:cNvSpPr txBox="1">
            <a:spLocks noGrp="1"/>
          </p:cNvSpPr>
          <p:nvPr>
            <p:ph type="subTitle" idx="14"/>
          </p:nvPr>
        </p:nvSpPr>
        <p:spPr>
          <a:xfrm>
            <a:off x="5763007" y="3528375"/>
            <a:ext cx="202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3"/>
          <p:cNvSpPr txBox="1">
            <a:spLocks noGrp="1"/>
          </p:cNvSpPr>
          <p:nvPr>
            <p:ph type="subTitle" idx="15"/>
          </p:nvPr>
        </p:nvSpPr>
        <p:spPr>
          <a:xfrm>
            <a:off x="5763007" y="3071177"/>
            <a:ext cx="20244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10528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"/>
          <p:cNvSpPr txBox="1">
            <a:spLocks noGrp="1"/>
          </p:cNvSpPr>
          <p:nvPr>
            <p:ph type="title" hasCustomPrompt="1"/>
          </p:nvPr>
        </p:nvSpPr>
        <p:spPr>
          <a:xfrm>
            <a:off x="715100" y="1041788"/>
            <a:ext cx="4184700" cy="85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4" name="Google Shape;414;p24"/>
          <p:cNvSpPr txBox="1">
            <a:spLocks noGrp="1"/>
          </p:cNvSpPr>
          <p:nvPr>
            <p:ph type="subTitle" idx="1"/>
          </p:nvPr>
        </p:nvSpPr>
        <p:spPr>
          <a:xfrm>
            <a:off x="715100" y="1748888"/>
            <a:ext cx="4184700" cy="3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4"/>
          <p:cNvSpPr txBox="1">
            <a:spLocks noGrp="1"/>
          </p:cNvSpPr>
          <p:nvPr>
            <p:ph type="title" idx="2" hasCustomPrompt="1"/>
          </p:nvPr>
        </p:nvSpPr>
        <p:spPr>
          <a:xfrm>
            <a:off x="4244200" y="3021250"/>
            <a:ext cx="4184700" cy="85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6" name="Google Shape;416;p24"/>
          <p:cNvSpPr txBox="1">
            <a:spLocks noGrp="1"/>
          </p:cNvSpPr>
          <p:nvPr>
            <p:ph type="subTitle" idx="3"/>
          </p:nvPr>
        </p:nvSpPr>
        <p:spPr>
          <a:xfrm>
            <a:off x="4244200" y="3728350"/>
            <a:ext cx="4184700" cy="3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7" name="Google Shape;41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9999">
            <a:off x="8194495" y="-265812"/>
            <a:ext cx="906612" cy="81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2">
            <a:off x="7676538" y="357149"/>
            <a:ext cx="1249926" cy="104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8201" y="41575"/>
            <a:ext cx="1012152" cy="150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77178" y="4127039"/>
            <a:ext cx="2083579" cy="15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105542" flipH="1">
            <a:off x="410877" y="3563173"/>
            <a:ext cx="532775" cy="50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12815" flipH="1">
            <a:off x="-229940" y="3700956"/>
            <a:ext cx="989100" cy="88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99995">
            <a:off x="415573" y="3949666"/>
            <a:ext cx="786633" cy="901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514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5"/>
          <p:cNvGrpSpPr/>
          <p:nvPr/>
        </p:nvGrpSpPr>
        <p:grpSpPr>
          <a:xfrm rot="10800000">
            <a:off x="-1390302" y="-1746571"/>
            <a:ext cx="11420442" cy="8486807"/>
            <a:chOff x="309900" y="238100"/>
            <a:chExt cx="7048350" cy="5237800"/>
          </a:xfrm>
        </p:grpSpPr>
        <p:sp>
          <p:nvSpPr>
            <p:cNvPr id="426" name="Google Shape;426;p25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436" name="Google Shape;436;p25"/>
          <p:cNvSpPr txBox="1">
            <a:spLocks noGrp="1"/>
          </p:cNvSpPr>
          <p:nvPr>
            <p:ph type="title" idx="2" hasCustomPrompt="1"/>
          </p:nvPr>
        </p:nvSpPr>
        <p:spPr>
          <a:xfrm>
            <a:off x="1153946" y="2997200"/>
            <a:ext cx="2177100" cy="6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7" name="Google Shape;437;p25"/>
          <p:cNvSpPr txBox="1">
            <a:spLocks noGrp="1"/>
          </p:cNvSpPr>
          <p:nvPr>
            <p:ph type="subTitle" idx="1"/>
          </p:nvPr>
        </p:nvSpPr>
        <p:spPr>
          <a:xfrm>
            <a:off x="1153946" y="4015100"/>
            <a:ext cx="21771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3"/>
          </p:nvPr>
        </p:nvSpPr>
        <p:spPr>
          <a:xfrm>
            <a:off x="1153946" y="3557902"/>
            <a:ext cx="21771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9" name="Google Shape;439;p25"/>
          <p:cNvSpPr txBox="1">
            <a:spLocks noGrp="1"/>
          </p:cNvSpPr>
          <p:nvPr>
            <p:ph type="title" idx="4" hasCustomPrompt="1"/>
          </p:nvPr>
        </p:nvSpPr>
        <p:spPr>
          <a:xfrm>
            <a:off x="3483462" y="2997200"/>
            <a:ext cx="2177100" cy="6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25"/>
          <p:cNvSpPr txBox="1">
            <a:spLocks noGrp="1"/>
          </p:cNvSpPr>
          <p:nvPr>
            <p:ph type="subTitle" idx="5"/>
          </p:nvPr>
        </p:nvSpPr>
        <p:spPr>
          <a:xfrm>
            <a:off x="3483462" y="4015100"/>
            <a:ext cx="21771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5"/>
          <p:cNvSpPr txBox="1">
            <a:spLocks noGrp="1"/>
          </p:cNvSpPr>
          <p:nvPr>
            <p:ph type="subTitle" idx="6"/>
          </p:nvPr>
        </p:nvSpPr>
        <p:spPr>
          <a:xfrm>
            <a:off x="3483462" y="3557902"/>
            <a:ext cx="21771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2" name="Google Shape;442;p25"/>
          <p:cNvSpPr txBox="1">
            <a:spLocks noGrp="1"/>
          </p:cNvSpPr>
          <p:nvPr>
            <p:ph type="title" idx="7" hasCustomPrompt="1"/>
          </p:nvPr>
        </p:nvSpPr>
        <p:spPr>
          <a:xfrm>
            <a:off x="5812954" y="2997200"/>
            <a:ext cx="2177100" cy="63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8"/>
          </p:nvPr>
        </p:nvSpPr>
        <p:spPr>
          <a:xfrm>
            <a:off x="5812954" y="4015100"/>
            <a:ext cx="21771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subTitle" idx="9"/>
          </p:nvPr>
        </p:nvSpPr>
        <p:spPr>
          <a:xfrm>
            <a:off x="5812954" y="3557902"/>
            <a:ext cx="2177100" cy="53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52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7"/>
          <p:cNvGrpSpPr/>
          <p:nvPr/>
        </p:nvGrpSpPr>
        <p:grpSpPr>
          <a:xfrm rot="10800000">
            <a:off x="-1432923" y="-1680863"/>
            <a:ext cx="11110314" cy="8256344"/>
            <a:chOff x="309900" y="238100"/>
            <a:chExt cx="7048350" cy="5237800"/>
          </a:xfrm>
        </p:grpSpPr>
        <p:sp>
          <p:nvSpPr>
            <p:cNvPr id="93" name="Google Shape;93;p7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7"/>
          <p:cNvSpPr txBox="1">
            <a:spLocks noGrp="1"/>
          </p:cNvSpPr>
          <p:nvPr>
            <p:ph type="body" idx="1"/>
          </p:nvPr>
        </p:nvSpPr>
        <p:spPr>
          <a:xfrm>
            <a:off x="715100" y="2017325"/>
            <a:ext cx="3907200" cy="22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715100" y="841975"/>
            <a:ext cx="3907200" cy="117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6"/>
          <p:cNvGrpSpPr/>
          <p:nvPr/>
        </p:nvGrpSpPr>
        <p:grpSpPr>
          <a:xfrm>
            <a:off x="-1384561" y="-1996459"/>
            <a:ext cx="11913121" cy="8852930"/>
            <a:chOff x="309900" y="238100"/>
            <a:chExt cx="7048350" cy="5237800"/>
          </a:xfrm>
        </p:grpSpPr>
        <p:sp>
          <p:nvSpPr>
            <p:cNvPr id="447" name="Google Shape;447;p26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pic>
        <p:nvPicPr>
          <p:cNvPr id="457" name="Google Shape;45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600019">
            <a:off x="8502959" y="907538"/>
            <a:ext cx="316680" cy="28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00054">
            <a:off x="7937119" y="406823"/>
            <a:ext cx="560461" cy="5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299954" flipH="1">
            <a:off x="326776" y="441029"/>
            <a:ext cx="515825" cy="46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99791" flipH="1">
            <a:off x="862261" y="917979"/>
            <a:ext cx="277525" cy="262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4003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7"/>
          <p:cNvSpPr txBox="1">
            <a:spLocks noGrp="1"/>
          </p:cNvSpPr>
          <p:nvPr>
            <p:ph type="ctrTitle"/>
          </p:nvPr>
        </p:nvSpPr>
        <p:spPr>
          <a:xfrm>
            <a:off x="4469733" y="874450"/>
            <a:ext cx="3032700" cy="10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3" name="Google Shape;463;p27"/>
          <p:cNvSpPr txBox="1">
            <a:spLocks noGrp="1"/>
          </p:cNvSpPr>
          <p:nvPr>
            <p:ph type="subTitle" idx="1"/>
          </p:nvPr>
        </p:nvSpPr>
        <p:spPr>
          <a:xfrm>
            <a:off x="4469733" y="1752850"/>
            <a:ext cx="3032700" cy="12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464" name="Google Shape;46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139203" flipH="1">
            <a:off x="8022505" y="3782495"/>
            <a:ext cx="795344" cy="75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204" flipH="1">
            <a:off x="8334385" y="2992497"/>
            <a:ext cx="975006" cy="8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8277" y="3302997"/>
            <a:ext cx="1440672" cy="213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63768" flipH="1">
            <a:off x="7564210" y="4228060"/>
            <a:ext cx="1469333" cy="12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7"/>
          <p:cNvSpPr txBox="1"/>
          <p:nvPr/>
        </p:nvSpPr>
        <p:spPr>
          <a:xfrm>
            <a:off x="4469733" y="3724100"/>
            <a:ext cx="303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053A3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053A3F"/>
                </a:solidFill>
                <a:effectLst/>
                <a:uLnTx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 This presentation template was created by </a:t>
            </a: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053A3F"/>
                </a:solidFill>
                <a:effectLst/>
                <a:uLnTx/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053A3F"/>
                </a:solidFill>
                <a:effectLst/>
                <a:uLnTx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, including icons by </a:t>
            </a: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053A3F"/>
                </a:solidFill>
                <a:effectLst/>
                <a:uLnTx/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053A3F"/>
                </a:solidFill>
                <a:effectLst/>
                <a:uLnTx/>
                <a:uFillTx/>
                <a:latin typeface="Raleway SemiBold"/>
                <a:ea typeface="Raleway SemiBold"/>
                <a:cs typeface="Raleway SemiBold"/>
                <a:sym typeface="Raleway SemiBold"/>
              </a:rPr>
              <a:t> and infographics &amp; images by </a:t>
            </a:r>
            <a:r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053A3F"/>
                </a:solidFill>
                <a:effectLst/>
                <a:uLnTx/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53A3F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2985846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8"/>
          <p:cNvGrpSpPr/>
          <p:nvPr/>
        </p:nvGrpSpPr>
        <p:grpSpPr>
          <a:xfrm>
            <a:off x="335589" y="-576430"/>
            <a:ext cx="8472822" cy="6296359"/>
            <a:chOff x="309900" y="238100"/>
            <a:chExt cx="7048350" cy="5237800"/>
          </a:xfrm>
        </p:grpSpPr>
        <p:sp>
          <p:nvSpPr>
            <p:cNvPr id="471" name="Google Shape;471;p28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0898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9"/>
          <p:cNvGrpSpPr/>
          <p:nvPr/>
        </p:nvGrpSpPr>
        <p:grpSpPr>
          <a:xfrm>
            <a:off x="-4331943" y="1369342"/>
            <a:ext cx="8945061" cy="6647292"/>
            <a:chOff x="309900" y="238100"/>
            <a:chExt cx="7048350" cy="5237800"/>
          </a:xfrm>
        </p:grpSpPr>
        <p:sp>
          <p:nvSpPr>
            <p:cNvPr id="482" name="Google Shape;482;p29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29"/>
          <p:cNvSpPr/>
          <p:nvPr/>
        </p:nvSpPr>
        <p:spPr>
          <a:xfrm>
            <a:off x="4613120" y="-2873142"/>
            <a:ext cx="8862823" cy="6486751"/>
          </a:xfrm>
          <a:custGeom>
            <a:avLst/>
            <a:gdLst/>
            <a:ahLst/>
            <a:cxnLst/>
            <a:rect l="l" t="t" r="r" b="b"/>
            <a:pathLst>
              <a:path w="279342" h="204452" extrusionOk="0">
                <a:moveTo>
                  <a:pt x="196699" y="0"/>
                </a:moveTo>
                <a:cubicBezTo>
                  <a:pt x="188842" y="0"/>
                  <a:pt x="180997" y="1696"/>
                  <a:pt x="174665" y="5070"/>
                </a:cubicBezTo>
                <a:cubicBezTo>
                  <a:pt x="164598" y="10436"/>
                  <a:pt x="158908" y="20001"/>
                  <a:pt x="161043" y="28943"/>
                </a:cubicBezTo>
                <a:cubicBezTo>
                  <a:pt x="160346" y="27106"/>
                  <a:pt x="155949" y="25269"/>
                  <a:pt x="153350" y="25016"/>
                </a:cubicBezTo>
                <a:cubicBezTo>
                  <a:pt x="153075" y="24989"/>
                  <a:pt x="152799" y="24976"/>
                  <a:pt x="152522" y="24976"/>
                </a:cubicBezTo>
                <a:cubicBezTo>
                  <a:pt x="150184" y="24976"/>
                  <a:pt x="147860" y="25903"/>
                  <a:pt x="146661" y="27369"/>
                </a:cubicBezTo>
                <a:cubicBezTo>
                  <a:pt x="149786" y="20196"/>
                  <a:pt x="141467" y="12184"/>
                  <a:pt x="132333" y="8646"/>
                </a:cubicBezTo>
                <a:cubicBezTo>
                  <a:pt x="129206" y="7435"/>
                  <a:pt x="125693" y="6858"/>
                  <a:pt x="122164" y="6858"/>
                </a:cubicBezTo>
                <a:cubicBezTo>
                  <a:pt x="115383" y="6858"/>
                  <a:pt x="108548" y="8990"/>
                  <a:pt x="104302" y="12858"/>
                </a:cubicBezTo>
                <a:cubicBezTo>
                  <a:pt x="99403" y="17326"/>
                  <a:pt x="95032" y="22352"/>
                  <a:pt x="96092" y="28013"/>
                </a:cubicBezTo>
                <a:cubicBezTo>
                  <a:pt x="92782" y="25870"/>
                  <a:pt x="87330" y="24203"/>
                  <a:pt x="82557" y="24203"/>
                </a:cubicBezTo>
                <a:cubicBezTo>
                  <a:pt x="81343" y="24203"/>
                  <a:pt x="80174" y="24311"/>
                  <a:pt x="79094" y="24546"/>
                </a:cubicBezTo>
                <a:cubicBezTo>
                  <a:pt x="75387" y="21032"/>
                  <a:pt x="68979" y="19351"/>
                  <a:pt x="62520" y="19351"/>
                </a:cubicBezTo>
                <a:cubicBezTo>
                  <a:pt x="57943" y="19351"/>
                  <a:pt x="53339" y="20195"/>
                  <a:pt x="49652" y="21829"/>
                </a:cubicBezTo>
                <a:cubicBezTo>
                  <a:pt x="40760" y="25766"/>
                  <a:pt x="35601" y="33057"/>
                  <a:pt x="33185" y="40416"/>
                </a:cubicBezTo>
                <a:cubicBezTo>
                  <a:pt x="31765" y="44742"/>
                  <a:pt x="31142" y="49269"/>
                  <a:pt x="32249" y="53643"/>
                </a:cubicBezTo>
                <a:cubicBezTo>
                  <a:pt x="33353" y="58020"/>
                  <a:pt x="36304" y="62240"/>
                  <a:pt x="41088" y="65015"/>
                </a:cubicBezTo>
                <a:cubicBezTo>
                  <a:pt x="37435" y="67558"/>
                  <a:pt x="36079" y="73320"/>
                  <a:pt x="39844" y="75777"/>
                </a:cubicBezTo>
                <a:cubicBezTo>
                  <a:pt x="37844" y="75479"/>
                  <a:pt x="35915" y="75337"/>
                  <a:pt x="34059" y="75337"/>
                </a:cubicBezTo>
                <a:cubicBezTo>
                  <a:pt x="11716" y="75337"/>
                  <a:pt x="0" y="95809"/>
                  <a:pt x="3722" y="110012"/>
                </a:cubicBezTo>
                <a:cubicBezTo>
                  <a:pt x="4369" y="112487"/>
                  <a:pt x="5358" y="114894"/>
                  <a:pt x="6628" y="117215"/>
                </a:cubicBezTo>
                <a:cubicBezTo>
                  <a:pt x="9584" y="122619"/>
                  <a:pt x="14073" y="127574"/>
                  <a:pt x="19379" y="131933"/>
                </a:cubicBezTo>
                <a:cubicBezTo>
                  <a:pt x="21069" y="133319"/>
                  <a:pt x="41101" y="145237"/>
                  <a:pt x="44051" y="145237"/>
                </a:cubicBezTo>
                <a:cubicBezTo>
                  <a:pt x="44205" y="145237"/>
                  <a:pt x="44313" y="145205"/>
                  <a:pt x="44368" y="145136"/>
                </a:cubicBezTo>
                <a:lnTo>
                  <a:pt x="44368" y="145136"/>
                </a:lnTo>
                <a:cubicBezTo>
                  <a:pt x="40178" y="150275"/>
                  <a:pt x="38743" y="156311"/>
                  <a:pt x="42121" y="161756"/>
                </a:cubicBezTo>
                <a:cubicBezTo>
                  <a:pt x="45934" y="167896"/>
                  <a:pt x="54264" y="172184"/>
                  <a:pt x="63257" y="173817"/>
                </a:cubicBezTo>
                <a:cubicBezTo>
                  <a:pt x="67520" y="174593"/>
                  <a:pt x="71651" y="175199"/>
                  <a:pt x="75698" y="175199"/>
                </a:cubicBezTo>
                <a:cubicBezTo>
                  <a:pt x="81021" y="175199"/>
                  <a:pt x="86200" y="174150"/>
                  <a:pt x="91347" y="171059"/>
                </a:cubicBezTo>
                <a:cubicBezTo>
                  <a:pt x="91642" y="176079"/>
                  <a:pt x="94704" y="180653"/>
                  <a:pt x="98729" y="183672"/>
                </a:cubicBezTo>
                <a:cubicBezTo>
                  <a:pt x="102975" y="186857"/>
                  <a:pt x="106996" y="187931"/>
                  <a:pt x="111085" y="187931"/>
                </a:cubicBezTo>
                <a:cubicBezTo>
                  <a:pt x="116328" y="187931"/>
                  <a:pt x="121682" y="186166"/>
                  <a:pt x="127761" y="184823"/>
                </a:cubicBezTo>
                <a:lnTo>
                  <a:pt x="127761" y="184823"/>
                </a:lnTo>
                <a:cubicBezTo>
                  <a:pt x="126299" y="190960"/>
                  <a:pt x="131553" y="196695"/>
                  <a:pt x="137084" y="199731"/>
                </a:cubicBezTo>
                <a:cubicBezTo>
                  <a:pt x="142847" y="202895"/>
                  <a:pt x="149407" y="204451"/>
                  <a:pt x="155975" y="204451"/>
                </a:cubicBezTo>
                <a:cubicBezTo>
                  <a:pt x="164338" y="204451"/>
                  <a:pt x="172713" y="201928"/>
                  <a:pt x="179470" y="196987"/>
                </a:cubicBezTo>
                <a:cubicBezTo>
                  <a:pt x="181821" y="195268"/>
                  <a:pt x="184039" y="193207"/>
                  <a:pt x="185217" y="190546"/>
                </a:cubicBezTo>
                <a:cubicBezTo>
                  <a:pt x="187683" y="184986"/>
                  <a:pt x="182550" y="176531"/>
                  <a:pt x="178865" y="172467"/>
                </a:cubicBezTo>
                <a:lnTo>
                  <a:pt x="178865" y="172467"/>
                </a:lnTo>
                <a:cubicBezTo>
                  <a:pt x="179605" y="172985"/>
                  <a:pt x="180333" y="173188"/>
                  <a:pt x="181071" y="173188"/>
                </a:cubicBezTo>
                <a:cubicBezTo>
                  <a:pt x="182909" y="173188"/>
                  <a:pt x="184809" y="171925"/>
                  <a:pt x="187110" y="171112"/>
                </a:cubicBezTo>
                <a:cubicBezTo>
                  <a:pt x="190338" y="169972"/>
                  <a:pt x="192396" y="167294"/>
                  <a:pt x="192036" y="164698"/>
                </a:cubicBezTo>
                <a:lnTo>
                  <a:pt x="192036" y="164698"/>
                </a:lnTo>
                <a:cubicBezTo>
                  <a:pt x="200855" y="168780"/>
                  <a:pt x="211206" y="170820"/>
                  <a:pt x="221554" y="170820"/>
                </a:cubicBezTo>
                <a:cubicBezTo>
                  <a:pt x="232217" y="170820"/>
                  <a:pt x="242878" y="168654"/>
                  <a:pt x="251857" y="164326"/>
                </a:cubicBezTo>
                <a:cubicBezTo>
                  <a:pt x="269552" y="155800"/>
                  <a:pt x="279341" y="139381"/>
                  <a:pt x="275803" y="124169"/>
                </a:cubicBezTo>
                <a:cubicBezTo>
                  <a:pt x="272263" y="108958"/>
                  <a:pt x="255589" y="95790"/>
                  <a:pt x="235021" y="91963"/>
                </a:cubicBezTo>
                <a:cubicBezTo>
                  <a:pt x="237304" y="90519"/>
                  <a:pt x="236557" y="88313"/>
                  <a:pt x="235706" y="86201"/>
                </a:cubicBezTo>
                <a:cubicBezTo>
                  <a:pt x="234856" y="84090"/>
                  <a:pt x="232219" y="82421"/>
                  <a:pt x="229227" y="82096"/>
                </a:cubicBezTo>
                <a:cubicBezTo>
                  <a:pt x="235166" y="76125"/>
                  <a:pt x="236344" y="66557"/>
                  <a:pt x="234611" y="59295"/>
                </a:cubicBezTo>
                <a:cubicBezTo>
                  <a:pt x="233654" y="55291"/>
                  <a:pt x="231359" y="51334"/>
                  <a:pt x="227219" y="48599"/>
                </a:cubicBezTo>
                <a:cubicBezTo>
                  <a:pt x="224260" y="46647"/>
                  <a:pt x="220258" y="45434"/>
                  <a:pt x="216310" y="45434"/>
                </a:cubicBezTo>
                <a:cubicBezTo>
                  <a:pt x="214734" y="45434"/>
                  <a:pt x="213166" y="45627"/>
                  <a:pt x="211677" y="46045"/>
                </a:cubicBezTo>
                <a:cubicBezTo>
                  <a:pt x="214916" y="44958"/>
                  <a:pt x="212648" y="39604"/>
                  <a:pt x="209379" y="38561"/>
                </a:cubicBezTo>
                <a:lnTo>
                  <a:pt x="209379" y="38561"/>
                </a:lnTo>
                <a:cubicBezTo>
                  <a:pt x="210006" y="38627"/>
                  <a:pt x="210632" y="38659"/>
                  <a:pt x="211253" y="38659"/>
                </a:cubicBezTo>
                <a:cubicBezTo>
                  <a:pt x="218505" y="38659"/>
                  <a:pt x="225272" y="34366"/>
                  <a:pt x="228746" y="29625"/>
                </a:cubicBezTo>
                <a:cubicBezTo>
                  <a:pt x="232517" y="24481"/>
                  <a:pt x="232044" y="17978"/>
                  <a:pt x="228300" y="12822"/>
                </a:cubicBezTo>
                <a:cubicBezTo>
                  <a:pt x="224555" y="7666"/>
                  <a:pt x="217825" y="3833"/>
                  <a:pt x="210318" y="1777"/>
                </a:cubicBezTo>
                <a:cubicBezTo>
                  <a:pt x="205980" y="591"/>
                  <a:pt x="201338" y="0"/>
                  <a:pt x="196699" y="0"/>
                </a:cubicBezTo>
                <a:close/>
              </a:path>
            </a:pathLst>
          </a:custGeom>
          <a:solidFill>
            <a:srgbClr val="FFFFFF">
              <a:alpha val="58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63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>
            <a:spLocks noGrp="1"/>
          </p:cNvSpPr>
          <p:nvPr>
            <p:ph type="title"/>
          </p:nvPr>
        </p:nvSpPr>
        <p:spPr>
          <a:xfrm>
            <a:off x="1388100" y="1327950"/>
            <a:ext cx="63678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99934">
            <a:off x="-339472" y="2686519"/>
            <a:ext cx="646722" cy="57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6073" y="3004200"/>
            <a:ext cx="1227725" cy="11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-392036" y="4215423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00036">
            <a:off x="571233" y="2302327"/>
            <a:ext cx="370408" cy="3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9982">
            <a:off x="1184081" y="4591259"/>
            <a:ext cx="729388" cy="65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17032">
            <a:off x="591928" y="4524411"/>
            <a:ext cx="716066" cy="16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00011">
            <a:off x="-751393" y="3634233"/>
            <a:ext cx="1706884" cy="170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000079">
            <a:off x="473946" y="3631543"/>
            <a:ext cx="482332" cy="43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9999">
            <a:off x="8194495" y="-265812"/>
            <a:ext cx="906612" cy="81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99992">
            <a:off x="7676538" y="357149"/>
            <a:ext cx="1249926" cy="104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18201" y="41575"/>
            <a:ext cx="1012152" cy="150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299865" flipH="1">
            <a:off x="8046276" y="2021536"/>
            <a:ext cx="510450" cy="48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9"/>
          <p:cNvGrpSpPr/>
          <p:nvPr/>
        </p:nvGrpSpPr>
        <p:grpSpPr>
          <a:xfrm>
            <a:off x="-78851" y="-884411"/>
            <a:ext cx="9301707" cy="6912325"/>
            <a:chOff x="309900" y="238100"/>
            <a:chExt cx="7048350" cy="5237800"/>
          </a:xfrm>
        </p:grpSpPr>
        <p:sp>
          <p:nvSpPr>
            <p:cNvPr id="120" name="Google Shape;120;p9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2134200" y="1593000"/>
            <a:ext cx="48756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1"/>
          </p:nvPr>
        </p:nvSpPr>
        <p:spPr>
          <a:xfrm>
            <a:off x="2134200" y="2376900"/>
            <a:ext cx="48756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00012">
            <a:off x="261795" y="707351"/>
            <a:ext cx="906611" cy="81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650" y="49374"/>
            <a:ext cx="971750" cy="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5090" y="-340140"/>
            <a:ext cx="638998" cy="90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0559" y="875681"/>
            <a:ext cx="1249950" cy="107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00216">
            <a:off x="1432453" y="625522"/>
            <a:ext cx="374940" cy="33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99934" flipH="1">
            <a:off x="8663896" y="2792325"/>
            <a:ext cx="646722" cy="57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089494" y="3110005"/>
            <a:ext cx="1227725" cy="11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99999" flipH="1">
            <a:off x="7279585" y="4321229"/>
            <a:ext cx="2083597" cy="158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200036" flipH="1">
            <a:off x="8136180" y="2449757"/>
            <a:ext cx="370408" cy="3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799982" flipH="1">
            <a:off x="7057677" y="4697064"/>
            <a:ext cx="729388" cy="65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617032" flipH="1">
            <a:off x="7663151" y="4630216"/>
            <a:ext cx="716066" cy="16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900011" flipH="1">
            <a:off x="8015655" y="3740039"/>
            <a:ext cx="1706884" cy="170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00079" flipH="1">
            <a:off x="8014869" y="3737348"/>
            <a:ext cx="482332" cy="431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>
            <a:spLocks noGrp="1"/>
          </p:cNvSpPr>
          <p:nvPr>
            <p:ph type="title"/>
          </p:nvPr>
        </p:nvSpPr>
        <p:spPr>
          <a:xfrm>
            <a:off x="2040300" y="1056632"/>
            <a:ext cx="5063400" cy="12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gradFill>
          <a:gsLst>
            <a:gs pos="0">
              <a:schemeClr val="accent3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>
            <a:spLocks noGrp="1"/>
          </p:cNvSpPr>
          <p:nvPr>
            <p:ph type="title"/>
          </p:nvPr>
        </p:nvSpPr>
        <p:spPr>
          <a:xfrm>
            <a:off x="884850" y="1923894"/>
            <a:ext cx="4015500" cy="15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 idx="2" hasCustomPrompt="1"/>
          </p:nvPr>
        </p:nvSpPr>
        <p:spPr>
          <a:xfrm>
            <a:off x="884850" y="1044300"/>
            <a:ext cx="4015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1022205" y="3674706"/>
            <a:ext cx="3740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●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○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■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●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○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■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●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○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■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0" r:id="rId9"/>
    <p:sldLayoutId id="2147483661" r:id="rId10"/>
    <p:sldLayoutId id="2147483663" r:id="rId11"/>
    <p:sldLayoutId id="2147483666" r:id="rId12"/>
    <p:sldLayoutId id="2147483674" r:id="rId13"/>
    <p:sldLayoutId id="2147483675" r:id="rId14"/>
    <p:sldLayoutId id="214748368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●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○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■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●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○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■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●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○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 SemiBold"/>
              <a:buChar char="■"/>
              <a:defRPr>
                <a:solidFill>
                  <a:schemeClr val="accent6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70493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9.png"/><Relationship Id="rId5" Type="http://schemas.openxmlformats.org/officeDocument/2006/relationships/image" Target="../media/image18.jf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fif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fif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fi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jfif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fif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8.jf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8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fif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f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f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jf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fif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fif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fif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fif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fif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4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aria\AppData\Local\Programs\Microsoft%20VS%20Code\Code.exe" TargetMode="External"/><Relationship Id="rId7" Type="http://schemas.openxmlformats.org/officeDocument/2006/relationships/hyperlink" Target="file:///C:\Program%20Files%20(x86)\Microsoft%20SQL%20Server%20Management%20Studio%2018\Common7\IDE\Ssms.ex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file:///D:\&#1054;&#1058;&#1050;&#1056;&#1048;&#1058;%20&#1059;&#1056;&#1054;&#1050;%20-%20&#1058;&#1054;&#1047;&#1048;%20-%2012.04.2024\BD-NEW\&#1055;&#1043;%20&#1055;&#1077;&#1081;&#1086;%20&#1071;&#1074;&#1086;&#1088;&#1086;&#1074;.accdb" TargetMode="External"/><Relationship Id="rId4" Type="http://schemas.openxmlformats.org/officeDocument/2006/relationships/image" Target="../media/image55.jf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4.pn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10" Type="http://schemas.openxmlformats.org/officeDocument/2006/relationships/image" Target="../media/image18.jfif"/><Relationship Id="rId4" Type="http://schemas.openxmlformats.org/officeDocument/2006/relationships/image" Target="../media/image1.png"/><Relationship Id="rId9" Type="http://schemas.openxmlformats.org/officeDocument/2006/relationships/image" Target="../media/image6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28662"/>
            <a:ext cx="6858000" cy="3686175"/>
          </a:xfrm>
          <a:prstGeom prst="rect">
            <a:avLst/>
          </a:prstGeom>
        </p:spPr>
      </p:pic>
      <p:pic>
        <p:nvPicPr>
          <p:cNvPr id="2" name="Химн на Гимназия П.К.Яворов - PB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  <p:sp>
        <p:nvSpPr>
          <p:cNvPr id="3" name="Action Button: Forward or Next 2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Back or Previous 4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Home 5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9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1"/>
          <p:cNvSpPr txBox="1">
            <a:spLocks noGrp="1"/>
          </p:cNvSpPr>
          <p:nvPr>
            <p:ph type="title"/>
          </p:nvPr>
        </p:nvSpPr>
        <p:spPr>
          <a:xfrm>
            <a:off x="3758229" y="4207839"/>
            <a:ext cx="4128066" cy="700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Избираме иконата</a:t>
            </a:r>
            <a:endParaRPr dirty="0"/>
          </a:p>
        </p:txBody>
      </p:sp>
      <p:grpSp>
        <p:nvGrpSpPr>
          <p:cNvPr id="829" name="Google Shape;829;p51"/>
          <p:cNvGrpSpPr/>
          <p:nvPr/>
        </p:nvGrpSpPr>
        <p:grpSpPr>
          <a:xfrm>
            <a:off x="4536197" y="1242931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529890" y="2312260"/>
            <a:ext cx="370408" cy="3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141" y="4181389"/>
            <a:ext cx="1634241" cy="8777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/>
          <p:cNvSpPr/>
          <p:nvPr/>
        </p:nvSpPr>
        <p:spPr>
          <a:xfrm>
            <a:off x="959292" y="148017"/>
            <a:ext cx="66403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4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Стартиране</a:t>
            </a:r>
            <a:endParaRPr lang="ru-RU" sz="4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Google Shape;827;p51"/>
          <p:cNvSpPr txBox="1">
            <a:spLocks/>
          </p:cNvSpPr>
          <p:nvPr/>
        </p:nvSpPr>
        <p:spPr>
          <a:xfrm>
            <a:off x="1023107" y="1254002"/>
            <a:ext cx="3336361" cy="21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algn="l"/>
            <a:r>
              <a:rPr lang="bg-BG" sz="2400" dirty="0" smtClean="0"/>
              <a:t>За да работим с </a:t>
            </a:r>
            <a:r>
              <a:rPr lang="en-US" sz="2400" dirty="0" smtClean="0"/>
              <a:t>HTML </a:t>
            </a:r>
            <a:r>
              <a:rPr lang="bg-BG" sz="2400" dirty="0" smtClean="0"/>
              <a:t>и </a:t>
            </a:r>
            <a:r>
              <a:rPr lang="en-US" sz="2400" dirty="0" smtClean="0"/>
              <a:t>CSS</a:t>
            </a:r>
            <a:r>
              <a:rPr lang="bg-BG" sz="2400" dirty="0" smtClean="0"/>
              <a:t> трябва да стартираме средата </a:t>
            </a:r>
            <a:r>
              <a:rPr lang="en-US" sz="2400" dirty="0" smtClean="0"/>
              <a:t>Visual Studio Code </a:t>
            </a:r>
            <a:endParaRPr lang="bg-BG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9" y="1332714"/>
            <a:ext cx="3167113" cy="1636691"/>
          </a:xfrm>
          <a:prstGeom prst="rect">
            <a:avLst/>
          </a:prstGeom>
        </p:spPr>
      </p:pic>
      <p:sp>
        <p:nvSpPr>
          <p:cNvPr id="21" name="Action Button: Forward or Next 20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ction Button: Back or Previous 21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ction Button: Home 22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7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1"/>
          <p:cNvGrpSpPr/>
          <p:nvPr/>
        </p:nvGrpSpPr>
        <p:grpSpPr>
          <a:xfrm>
            <a:off x="5473082" y="1924984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59714" y="376248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387483" y="2949547"/>
            <a:ext cx="370408" cy="3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018948" y="2924539"/>
            <a:ext cx="43572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accent4">
                    <a:lumMod val="75000"/>
                  </a:schemeClr>
                </a:solidFill>
              </a:rPr>
              <a:t>&lt;</a:t>
            </a:r>
            <a:r>
              <a:rPr lang="ru-RU" sz="2000" b="1" dirty="0">
                <a:solidFill>
                  <a:schemeClr val="accent4">
                    <a:lumMod val="75000"/>
                  </a:schemeClr>
                </a:solidFill>
              </a:rPr>
              <a:t> </a:t>
            </a:r>
            <a:r>
              <a:rPr lang="ru-RU" sz="1600" b="1" dirty="0" smtClean="0">
                <a:solidFill>
                  <a:schemeClr val="accent4">
                    <a:lumMod val="75000"/>
                  </a:schemeClr>
                </a:solidFill>
              </a:rPr>
              <a:t>tag name &gt;</a:t>
            </a:r>
            <a:r>
              <a:rPr lang="ru-RU" sz="1600" dirty="0">
                <a:solidFill>
                  <a:schemeClr val="accent4">
                    <a:lumMod val="75000"/>
                  </a:schemeClr>
                </a:solidFill>
              </a:rPr>
              <a:t> </a:t>
            </a:r>
            <a:r>
              <a:rPr lang="ru-RU" sz="1600" dirty="0" smtClean="0">
                <a:solidFill>
                  <a:schemeClr val="accent4">
                    <a:lumMod val="75000"/>
                  </a:schemeClr>
                </a:solidFill>
              </a:rPr>
              <a:t>Съдържание...</a:t>
            </a:r>
            <a:r>
              <a:rPr lang="ru-RU" sz="1600" dirty="0">
                <a:solidFill>
                  <a:schemeClr val="accent4">
                    <a:lumMod val="75000"/>
                  </a:schemeClr>
                </a:solidFill>
              </a:rPr>
              <a:t> </a:t>
            </a:r>
            <a:r>
              <a:rPr lang="ru-RU" sz="1600" b="1" dirty="0">
                <a:solidFill>
                  <a:schemeClr val="accent4">
                    <a:lumMod val="75000"/>
                  </a:schemeClr>
                </a:solidFill>
              </a:rPr>
              <a:t>&lt; /tag name &gt;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44358" y="2120815"/>
            <a:ext cx="1424066" cy="418708"/>
          </a:xfrm>
          <a:prstGeom prst="wedgeRoundRectCallout">
            <a:avLst>
              <a:gd name="adj1" fmla="val 45613"/>
              <a:gd name="adj2" fmla="val 1547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Начален таг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979346" y="1725770"/>
            <a:ext cx="1424066" cy="457737"/>
          </a:xfrm>
          <a:prstGeom prst="wedgeRoundRectCallout">
            <a:avLst>
              <a:gd name="adj1" fmla="val 3507"/>
              <a:gd name="adj2" fmla="val 240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Съдържание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3820409" y="2120815"/>
            <a:ext cx="1424066" cy="456284"/>
          </a:xfrm>
          <a:prstGeom prst="wedgeRoundRectCallout">
            <a:avLst>
              <a:gd name="adj1" fmla="val -14914"/>
              <a:gd name="adj2" fmla="val 1453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Краен таг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9390" y="436807"/>
            <a:ext cx="66403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 </a:t>
            </a:r>
            <a:r>
              <a:rPr lang="ru-RU" sz="4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елемент</a:t>
            </a:r>
            <a:r>
              <a:rPr lang="ru-RU" sz="4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2" name="Rectangle 1"/>
          <p:cNvSpPr/>
          <p:nvPr/>
        </p:nvSpPr>
        <p:spPr>
          <a:xfrm>
            <a:off x="1673964" y="3903664"/>
            <a:ext cx="3570512" cy="1015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ru-RU" sz="2000" b="1" dirty="0">
                <a:solidFill>
                  <a:schemeClr val="tx1"/>
                </a:solidFill>
              </a:rPr>
              <a:t>HTML елементът е всичко от началния таг до крайния таг: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37" y="2014767"/>
            <a:ext cx="3167113" cy="1636691"/>
          </a:xfrm>
          <a:prstGeom prst="rect">
            <a:avLst/>
          </a:prstGeom>
        </p:spPr>
      </p:pic>
      <p:sp>
        <p:nvSpPr>
          <p:cNvPr id="24" name="Action Button: Forward or Next 23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ction Button: Back or Previous 24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tion Button: Home 25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1"/>
          <p:cNvGrpSpPr/>
          <p:nvPr/>
        </p:nvGrpSpPr>
        <p:grpSpPr>
          <a:xfrm>
            <a:off x="5314966" y="2118458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529890" y="2312260"/>
            <a:ext cx="370408" cy="3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022" y="1140135"/>
            <a:ext cx="7082155" cy="787616"/>
          </a:xfrm>
        </p:spPr>
        <p:txBody>
          <a:bodyPr/>
          <a:lstStyle/>
          <a:p>
            <a:r>
              <a:rPr lang="ru-RU" sz="2000" dirty="0"/>
              <a:t>HTML атрибутите предоставят допълнителна информация за HTML елементите.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5775" y="3867788"/>
            <a:ext cx="3677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&lt;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img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accent4">
                    <a:lumMod val="75000"/>
                  </a:schemeClr>
                </a:solidFill>
              </a:rPr>
              <a:t>src</a:t>
            </a:r>
            <a:r>
              <a:rPr lang="bg-BG" sz="20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=</a:t>
            </a:r>
            <a:r>
              <a:rPr lang="bg-BG" sz="20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"</a:t>
            </a:r>
            <a:r>
              <a:rPr lang="bg-BG" sz="2000" b="1" dirty="0">
                <a:solidFill>
                  <a:schemeClr val="accent4">
                    <a:lumMod val="75000"/>
                  </a:schemeClr>
                </a:solidFill>
              </a:rPr>
              <a:t>изображение" &gt;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1350317" y="2693260"/>
            <a:ext cx="1581540" cy="487180"/>
          </a:xfrm>
          <a:prstGeom prst="cloudCallout">
            <a:avLst>
              <a:gd name="adj1" fmla="val -18937"/>
              <a:gd name="adj2" fmla="val 2071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sz="2000" b="1" dirty="0" smtClean="0">
                <a:solidFill>
                  <a:schemeClr val="accent4">
                    <a:lumMod val="75000"/>
                  </a:schemeClr>
                </a:solidFill>
              </a:rPr>
              <a:t>таг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2239451" y="2779222"/>
            <a:ext cx="1384811" cy="667062"/>
          </a:xfrm>
          <a:prstGeom prst="cloudCallout">
            <a:avLst>
              <a:gd name="adj1" fmla="val -28396"/>
              <a:gd name="adj2" fmla="val 1020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>
                <a:solidFill>
                  <a:schemeClr val="tx1"/>
                </a:solidFill>
              </a:rPr>
              <a:t>Име на атрибут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Cloud Callout 9"/>
          <p:cNvSpPr/>
          <p:nvPr/>
        </p:nvSpPr>
        <p:spPr>
          <a:xfrm>
            <a:off x="3502721" y="2580833"/>
            <a:ext cx="1665581" cy="712033"/>
          </a:xfrm>
          <a:prstGeom prst="cloudCallout">
            <a:avLst>
              <a:gd name="adj1" fmla="val -30159"/>
              <a:gd name="adj2" fmla="val 139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>
                <a:solidFill>
                  <a:schemeClr val="tx1"/>
                </a:solidFill>
              </a:rPr>
              <a:t>Стойност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5351" y="227372"/>
            <a:ext cx="66403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4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Атрибути</a:t>
            </a:r>
            <a:r>
              <a:rPr lang="ru-RU" sz="4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97" y="2183949"/>
            <a:ext cx="3167113" cy="1636691"/>
          </a:xfrm>
          <a:prstGeom prst="rect">
            <a:avLst/>
          </a:prstGeom>
        </p:spPr>
      </p:pic>
      <p:sp>
        <p:nvSpPr>
          <p:cNvPr id="22" name="Action Button: Forward or Next 21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ction Button: Back or Previous 22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ction Button: Home 23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1"/>
          <p:cNvGrpSpPr/>
          <p:nvPr/>
        </p:nvGrpSpPr>
        <p:grpSpPr>
          <a:xfrm>
            <a:off x="5133947" y="1743460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529890" y="2312260"/>
            <a:ext cx="370408" cy="3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9566" y="1743461"/>
            <a:ext cx="3254106" cy="2657634"/>
          </a:xfr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en-US" sz="1400" dirty="0"/>
              <a:t>1</a:t>
            </a:r>
            <a:r>
              <a:rPr lang="ru-RU" sz="1400" dirty="0" smtClean="0"/>
              <a:t>. </a:t>
            </a:r>
            <a:r>
              <a:rPr lang="ru-RU" sz="1400" dirty="0" smtClean="0">
                <a:solidFill>
                  <a:schemeClr val="accent1"/>
                </a:solidFill>
              </a:rPr>
              <a:t>&lt;</a:t>
            </a:r>
            <a:r>
              <a:rPr lang="en-US" sz="1400" dirty="0">
                <a:solidFill>
                  <a:schemeClr val="accent1"/>
                </a:solidFill>
              </a:rPr>
              <a:t>title&gt; </a:t>
            </a:r>
            <a:r>
              <a:rPr lang="en-US" sz="1400" b="0" dirty="0"/>
              <a:t>-</a:t>
            </a:r>
            <a:r>
              <a:rPr lang="en-US" sz="1400" dirty="0"/>
              <a:t> </a:t>
            </a:r>
            <a:r>
              <a:rPr lang="ru-RU" sz="1400" b="0" dirty="0" smtClean="0"/>
              <a:t>Заглавие на страницата</a:t>
            </a:r>
            <a:br>
              <a:rPr lang="ru-RU" sz="1400" b="0" dirty="0" smtClean="0"/>
            </a:br>
            <a:r>
              <a:rPr lang="ru-RU" sz="1400" dirty="0" smtClean="0"/>
              <a:t>2. </a:t>
            </a:r>
            <a:r>
              <a:rPr lang="ru-RU" sz="1400" dirty="0" smtClean="0">
                <a:solidFill>
                  <a:schemeClr val="accent1"/>
                </a:solidFill>
              </a:rPr>
              <a:t>&lt;</a:t>
            </a:r>
            <a:r>
              <a:rPr lang="en-US" sz="1400" dirty="0" err="1" smtClean="0">
                <a:solidFill>
                  <a:schemeClr val="accent1"/>
                </a:solidFill>
              </a:rPr>
              <a:t>nav</a:t>
            </a:r>
            <a:r>
              <a:rPr lang="en-US" sz="1400" dirty="0" smtClean="0">
                <a:solidFill>
                  <a:schemeClr val="accent1"/>
                </a:solidFill>
              </a:rPr>
              <a:t>&gt; </a:t>
            </a:r>
            <a:r>
              <a:rPr lang="en-US" sz="1400" b="0" dirty="0" smtClean="0"/>
              <a:t>-</a:t>
            </a:r>
            <a:r>
              <a:rPr lang="en-US" sz="1400" dirty="0" smtClean="0"/>
              <a:t> </a:t>
            </a:r>
            <a:r>
              <a:rPr lang="bg-BG" sz="1400" b="0" dirty="0" smtClean="0"/>
              <a:t>Навигация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3. </a:t>
            </a:r>
            <a:r>
              <a:rPr lang="ru-RU" sz="1400" dirty="0" smtClean="0">
                <a:solidFill>
                  <a:schemeClr val="accent1"/>
                </a:solidFill>
              </a:rPr>
              <a:t>&lt;</a:t>
            </a:r>
            <a:r>
              <a:rPr lang="en-US" sz="1400" dirty="0">
                <a:solidFill>
                  <a:schemeClr val="accent1"/>
                </a:solidFill>
              </a:rPr>
              <a:t>h1&gt;, &lt;h2&gt;, ..., &lt;h6&gt; </a:t>
            </a:r>
            <a:r>
              <a:rPr lang="en-US" sz="1400" b="0" dirty="0"/>
              <a:t>-</a:t>
            </a:r>
            <a:r>
              <a:rPr lang="en-US" sz="1400" dirty="0"/>
              <a:t> </a:t>
            </a:r>
            <a:r>
              <a:rPr lang="ru-RU" sz="1400" b="0" dirty="0" smtClean="0"/>
              <a:t>Заглавие </a:t>
            </a:r>
            <a:br>
              <a:rPr lang="ru-RU" sz="1400" b="0" dirty="0" smtClean="0"/>
            </a:br>
            <a:r>
              <a:rPr lang="ru-RU" sz="1400" dirty="0" smtClean="0"/>
              <a:t>4. </a:t>
            </a:r>
            <a:r>
              <a:rPr lang="ru-RU" sz="1400" dirty="0" smtClean="0">
                <a:solidFill>
                  <a:schemeClr val="accent1"/>
                </a:solidFill>
              </a:rPr>
              <a:t>&lt;</a:t>
            </a:r>
            <a:r>
              <a:rPr lang="en-US" sz="1400" dirty="0">
                <a:solidFill>
                  <a:schemeClr val="accent1"/>
                </a:solidFill>
              </a:rPr>
              <a:t>p&gt;</a:t>
            </a:r>
            <a:r>
              <a:rPr lang="en-US" sz="1400" dirty="0"/>
              <a:t> </a:t>
            </a:r>
            <a:r>
              <a:rPr lang="en-US" sz="1400" b="0" dirty="0"/>
              <a:t>-</a:t>
            </a:r>
            <a:r>
              <a:rPr lang="en-US" sz="1400" dirty="0"/>
              <a:t> </a:t>
            </a:r>
            <a:r>
              <a:rPr lang="ru-RU" sz="1400" b="0" dirty="0"/>
              <a:t>Параграф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5. </a:t>
            </a:r>
            <a:r>
              <a:rPr lang="ru-RU" sz="1400" dirty="0" smtClean="0">
                <a:solidFill>
                  <a:schemeClr val="accent1"/>
                </a:solidFill>
              </a:rPr>
              <a:t>&lt;</a:t>
            </a:r>
            <a:r>
              <a:rPr lang="en-US" sz="1400" dirty="0">
                <a:solidFill>
                  <a:schemeClr val="accent1"/>
                </a:solidFill>
              </a:rPr>
              <a:t>a&gt;</a:t>
            </a:r>
            <a:r>
              <a:rPr lang="en-US" sz="1400" dirty="0"/>
              <a:t> </a:t>
            </a:r>
            <a:r>
              <a:rPr lang="en-US" sz="1400" b="0" dirty="0"/>
              <a:t>-</a:t>
            </a:r>
            <a:r>
              <a:rPr lang="en-US" sz="1400" dirty="0"/>
              <a:t> </a:t>
            </a:r>
            <a:r>
              <a:rPr lang="ru-RU" sz="1400" b="0" dirty="0"/>
              <a:t>Хипервръзка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6. </a:t>
            </a:r>
            <a:r>
              <a:rPr lang="ru-RU" sz="1400" dirty="0" smtClean="0">
                <a:solidFill>
                  <a:schemeClr val="accent1"/>
                </a:solidFill>
              </a:rPr>
              <a:t>&lt;</a:t>
            </a:r>
            <a:r>
              <a:rPr lang="en-US" sz="1400" dirty="0" err="1">
                <a:solidFill>
                  <a:schemeClr val="accent1"/>
                </a:solidFill>
              </a:rPr>
              <a:t>img</a:t>
            </a:r>
            <a:r>
              <a:rPr lang="en-US" sz="1400" dirty="0">
                <a:solidFill>
                  <a:schemeClr val="accent1"/>
                </a:solidFill>
              </a:rPr>
              <a:t>&gt; </a:t>
            </a:r>
            <a:r>
              <a:rPr lang="en-US" sz="1400" b="0" dirty="0"/>
              <a:t>-</a:t>
            </a:r>
            <a:r>
              <a:rPr lang="en-US" sz="1400" dirty="0"/>
              <a:t> </a:t>
            </a:r>
            <a:r>
              <a:rPr lang="ru-RU" sz="1400" b="0" dirty="0"/>
              <a:t>Изображение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7</a:t>
            </a:r>
            <a:r>
              <a:rPr lang="ru-RU" sz="1400" dirty="0" smtClean="0">
                <a:solidFill>
                  <a:schemeClr val="accent1"/>
                </a:solidFill>
              </a:rPr>
              <a:t>. &lt;</a:t>
            </a:r>
            <a:r>
              <a:rPr lang="en-US" sz="1400" dirty="0" err="1">
                <a:solidFill>
                  <a:schemeClr val="accent1"/>
                </a:solidFill>
              </a:rPr>
              <a:t>ul</a:t>
            </a:r>
            <a:r>
              <a:rPr lang="en-US" sz="1400" dirty="0">
                <a:solidFill>
                  <a:schemeClr val="accent1"/>
                </a:solidFill>
              </a:rPr>
              <a:t>&gt;, &lt;</a:t>
            </a:r>
            <a:r>
              <a:rPr lang="en-US" sz="1400" dirty="0" err="1">
                <a:solidFill>
                  <a:schemeClr val="accent1"/>
                </a:solidFill>
              </a:rPr>
              <a:t>ol</a:t>
            </a:r>
            <a:r>
              <a:rPr lang="en-US" sz="1400" dirty="0">
                <a:solidFill>
                  <a:schemeClr val="accent1"/>
                </a:solidFill>
              </a:rPr>
              <a:t>&gt;, &lt;li&gt; </a:t>
            </a:r>
            <a:r>
              <a:rPr lang="en-US" sz="1400" b="0" dirty="0"/>
              <a:t>-</a:t>
            </a:r>
            <a:r>
              <a:rPr lang="en-US" sz="1400" dirty="0"/>
              <a:t> </a:t>
            </a:r>
            <a:r>
              <a:rPr lang="ru-RU" sz="1400" b="0" dirty="0"/>
              <a:t>Неномериран и номериран списък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 smtClean="0"/>
              <a:t>8. </a:t>
            </a:r>
            <a:r>
              <a:rPr lang="ru-RU" sz="1400" dirty="0" smtClean="0">
                <a:solidFill>
                  <a:schemeClr val="accent1"/>
                </a:solidFill>
              </a:rPr>
              <a:t>&lt;</a:t>
            </a:r>
            <a:r>
              <a:rPr lang="en-US" sz="1400" dirty="0">
                <a:solidFill>
                  <a:schemeClr val="accent1"/>
                </a:solidFill>
              </a:rPr>
              <a:t>div&gt;, &lt;span&gt; </a:t>
            </a:r>
            <a:r>
              <a:rPr lang="en-US" sz="1400" b="0" dirty="0"/>
              <a:t>-</a:t>
            </a:r>
            <a:r>
              <a:rPr lang="en-US" sz="1400" dirty="0"/>
              <a:t> </a:t>
            </a:r>
            <a:r>
              <a:rPr lang="ru-RU" sz="1400" b="0" dirty="0"/>
              <a:t>Контейнери за групиране на елементи</a:t>
            </a:r>
            <a:br>
              <a:rPr lang="ru-RU" sz="1400" b="0" dirty="0"/>
            </a:br>
            <a:r>
              <a:rPr lang="ru-RU" sz="1400" dirty="0" smtClean="0"/>
              <a:t>9. </a:t>
            </a:r>
            <a:r>
              <a:rPr lang="ru-RU" sz="1400" dirty="0" smtClean="0">
                <a:solidFill>
                  <a:schemeClr val="accent1"/>
                </a:solidFill>
              </a:rPr>
              <a:t>&lt;</a:t>
            </a:r>
            <a:r>
              <a:rPr lang="en-US" sz="1400" dirty="0">
                <a:solidFill>
                  <a:schemeClr val="accent1"/>
                </a:solidFill>
              </a:rPr>
              <a:t>table&gt;, &lt;</a:t>
            </a:r>
            <a:r>
              <a:rPr lang="en-US" sz="1400" dirty="0" err="1">
                <a:solidFill>
                  <a:schemeClr val="accent1"/>
                </a:solidFill>
              </a:rPr>
              <a:t>tr</a:t>
            </a:r>
            <a:r>
              <a:rPr lang="en-US" sz="1400" dirty="0">
                <a:solidFill>
                  <a:schemeClr val="accent1"/>
                </a:solidFill>
              </a:rPr>
              <a:t>&gt;, &lt;td&gt; </a:t>
            </a:r>
            <a:r>
              <a:rPr lang="en-US" sz="1400" b="0" dirty="0"/>
              <a:t>-</a:t>
            </a:r>
            <a:r>
              <a:rPr lang="en-US" sz="1400" dirty="0"/>
              <a:t> </a:t>
            </a:r>
            <a:r>
              <a:rPr lang="ru-RU" sz="1400" b="0" dirty="0"/>
              <a:t>Таблици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59292" y="206323"/>
            <a:ext cx="66403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4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Основни тагове</a:t>
            </a:r>
            <a:r>
              <a:rPr lang="ru-RU" sz="4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78" y="1812162"/>
            <a:ext cx="3167113" cy="1636691"/>
          </a:xfrm>
          <a:prstGeom prst="rect">
            <a:avLst/>
          </a:prstGeom>
        </p:spPr>
      </p:pic>
      <p:sp>
        <p:nvSpPr>
          <p:cNvPr id="18" name="Action Button: Forward or Next 17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Back or Previous 18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Home 19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4"/>
          <p:cNvGrpSpPr/>
          <p:nvPr/>
        </p:nvGrpSpPr>
        <p:grpSpPr>
          <a:xfrm>
            <a:off x="1923230" y="603123"/>
            <a:ext cx="5297540" cy="3937254"/>
            <a:chOff x="309900" y="238100"/>
            <a:chExt cx="7048350" cy="5237800"/>
          </a:xfrm>
        </p:grpSpPr>
        <p:sp>
          <p:nvSpPr>
            <p:cNvPr id="691" name="Google Shape;691;p44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44"/>
          <p:cNvSpPr txBox="1">
            <a:spLocks noGrp="1"/>
          </p:cNvSpPr>
          <p:nvPr>
            <p:ph type="title"/>
          </p:nvPr>
        </p:nvSpPr>
        <p:spPr>
          <a:xfrm>
            <a:off x="1089350" y="991472"/>
            <a:ext cx="6367800" cy="3212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600" b="0" dirty="0" smtClean="0"/>
              <a:t>С HTML се създава основния </a:t>
            </a:r>
            <a:r>
              <a:rPr lang="ru-RU" sz="3600" b="0" dirty="0"/>
              <a:t>шаблон на уеб страницата, който включва елементи като заглавие, параграфи, списъци и други.</a:t>
            </a:r>
            <a:endParaRPr sz="3600" b="0" dirty="0"/>
          </a:p>
        </p:txBody>
      </p:sp>
      <p:pic>
        <p:nvPicPr>
          <p:cNvPr id="701" name="Google Shape;7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25" y="346675"/>
            <a:ext cx="1509268" cy="11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7150" y="3413699"/>
            <a:ext cx="971750" cy="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00066" flipH="1">
            <a:off x="7539795" y="4317943"/>
            <a:ext cx="806461" cy="1894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Back or Previous 19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ction Button: Home 20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60"/>
          <p:cNvGrpSpPr/>
          <p:nvPr/>
        </p:nvGrpSpPr>
        <p:grpSpPr>
          <a:xfrm>
            <a:off x="709727" y="939364"/>
            <a:ext cx="4365748" cy="3244293"/>
            <a:chOff x="309900" y="238100"/>
            <a:chExt cx="7048350" cy="5237800"/>
          </a:xfrm>
        </p:grpSpPr>
        <p:sp>
          <p:nvSpPr>
            <p:cNvPr id="1025" name="Google Shape;1025;p60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0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0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0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0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0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60"/>
          <p:cNvSpPr txBox="1">
            <a:spLocks noGrp="1"/>
          </p:cNvSpPr>
          <p:nvPr>
            <p:ph type="title"/>
          </p:nvPr>
        </p:nvSpPr>
        <p:spPr>
          <a:xfrm>
            <a:off x="884850" y="1923894"/>
            <a:ext cx="4015500" cy="15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Представяне на основните команди за създаване на </a:t>
            </a:r>
            <a:r>
              <a:rPr lang="ru-RU" sz="2400" dirty="0" smtClean="0"/>
              <a:t>уеб сайт</a:t>
            </a:r>
            <a:r>
              <a:rPr lang="en-US" sz="2400" dirty="0" smtClean="0"/>
              <a:t> – </a:t>
            </a:r>
            <a:r>
              <a:rPr lang="bg-BG" sz="2400" dirty="0" smtClean="0"/>
              <a:t>езикът </a:t>
            </a:r>
            <a:r>
              <a:rPr lang="en-US" sz="2400" dirty="0" smtClean="0"/>
              <a:t>CSS</a:t>
            </a:r>
            <a:endParaRPr lang="ru-RU" sz="2400" dirty="0"/>
          </a:p>
        </p:txBody>
      </p:sp>
      <p:sp>
        <p:nvSpPr>
          <p:cNvPr id="1036" name="Google Shape;1036;p60"/>
          <p:cNvSpPr txBox="1">
            <a:spLocks noGrp="1"/>
          </p:cNvSpPr>
          <p:nvPr>
            <p:ph type="title" idx="2"/>
          </p:nvPr>
        </p:nvSpPr>
        <p:spPr>
          <a:xfrm>
            <a:off x="884850" y="1044300"/>
            <a:ext cx="4015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3</a:t>
            </a:r>
            <a:endParaRPr dirty="0"/>
          </a:p>
        </p:txBody>
      </p:sp>
      <p:sp>
        <p:nvSpPr>
          <p:cNvPr id="1037" name="Google Shape;1037;p60"/>
          <p:cNvSpPr txBox="1">
            <a:spLocks noGrp="1"/>
          </p:cNvSpPr>
          <p:nvPr>
            <p:ph type="subTitle" idx="1"/>
          </p:nvPr>
        </p:nvSpPr>
        <p:spPr>
          <a:xfrm>
            <a:off x="1022205" y="3674706"/>
            <a:ext cx="3740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HTML </a:t>
            </a:r>
            <a:r>
              <a:rPr lang="bg-BG" b="1" dirty="0" smtClean="0"/>
              <a:t>и </a:t>
            </a:r>
            <a:r>
              <a:rPr lang="en-US" b="1" dirty="0" smtClean="0"/>
              <a:t>CSS</a:t>
            </a:r>
            <a:endParaRPr b="1" dirty="0"/>
          </a:p>
        </p:txBody>
      </p:sp>
      <p:grpSp>
        <p:nvGrpSpPr>
          <p:cNvPr id="1038" name="Google Shape;1038;p60"/>
          <p:cNvGrpSpPr/>
          <p:nvPr/>
        </p:nvGrpSpPr>
        <p:grpSpPr>
          <a:xfrm flipH="1">
            <a:off x="5370330" y="779062"/>
            <a:ext cx="3096682" cy="3888074"/>
            <a:chOff x="5009875" y="720424"/>
            <a:chExt cx="3096682" cy="3888074"/>
          </a:xfrm>
        </p:grpSpPr>
        <p:pic>
          <p:nvPicPr>
            <p:cNvPr id="1039" name="Google Shape;103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99860">
              <a:off x="5482905" y="1761292"/>
              <a:ext cx="773901" cy="692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99867">
              <a:off x="5661955" y="2356405"/>
              <a:ext cx="529818" cy="473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17922">
              <a:off x="5370060" y="3474237"/>
              <a:ext cx="458992" cy="433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199965">
              <a:off x="5119627" y="2888580"/>
              <a:ext cx="799678" cy="715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928290">
              <a:off x="6819871" y="2829424"/>
              <a:ext cx="713001" cy="63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100000">
              <a:off x="6900594" y="1491964"/>
              <a:ext cx="799856" cy="75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99960">
              <a:off x="7098878" y="1130487"/>
              <a:ext cx="799680" cy="715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">
              <a:off x="5903745" y="1056263"/>
              <a:ext cx="1511980" cy="2245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99983">
              <a:off x="6462669" y="3283764"/>
              <a:ext cx="1508595" cy="114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5">
              <a:off x="6029071" y="3074715"/>
              <a:ext cx="1105072" cy="1147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6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1">
              <a:off x="5455713" y="2922852"/>
              <a:ext cx="1412416" cy="1219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78069" y="3276676"/>
              <a:ext cx="687367" cy="245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00054">
              <a:off x="7673859" y="2587684"/>
              <a:ext cx="373248" cy="35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300229">
              <a:off x="5672988" y="780088"/>
              <a:ext cx="393716" cy="3520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Action Button: Forward or Next 33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ction Button: Back or Previous 34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ction Button: Home 35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5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46"/>
          <p:cNvGrpSpPr/>
          <p:nvPr/>
        </p:nvGrpSpPr>
        <p:grpSpPr>
          <a:xfrm>
            <a:off x="1208046" y="534968"/>
            <a:ext cx="6816734" cy="2339327"/>
            <a:chOff x="444425" y="3165200"/>
            <a:chExt cx="6727925" cy="2308850"/>
          </a:xfrm>
        </p:grpSpPr>
        <p:sp>
          <p:nvSpPr>
            <p:cNvPr id="720" name="Google Shape;720;p46"/>
            <p:cNvSpPr/>
            <p:nvPr/>
          </p:nvSpPr>
          <p:spPr>
            <a:xfrm>
              <a:off x="514550" y="3733000"/>
              <a:ext cx="218150" cy="155950"/>
            </a:xfrm>
            <a:custGeom>
              <a:avLst/>
              <a:gdLst/>
              <a:ahLst/>
              <a:cxnLst/>
              <a:rect l="l" t="t" r="r" b="b"/>
              <a:pathLst>
                <a:path w="8726" h="6238" extrusionOk="0">
                  <a:moveTo>
                    <a:pt x="4699" y="1"/>
                  </a:moveTo>
                  <a:cubicBezTo>
                    <a:pt x="4224" y="1"/>
                    <a:pt x="3776" y="91"/>
                    <a:pt x="3408" y="274"/>
                  </a:cubicBezTo>
                  <a:cubicBezTo>
                    <a:pt x="1465" y="1237"/>
                    <a:pt x="0" y="4847"/>
                    <a:pt x="3922" y="6062"/>
                  </a:cubicBezTo>
                  <a:cubicBezTo>
                    <a:pt x="4318" y="6184"/>
                    <a:pt x="4710" y="6238"/>
                    <a:pt x="5088" y="6238"/>
                  </a:cubicBezTo>
                  <a:cubicBezTo>
                    <a:pt x="5751" y="6238"/>
                    <a:pt x="6370" y="6071"/>
                    <a:pt x="6893" y="5812"/>
                  </a:cubicBezTo>
                  <a:cubicBezTo>
                    <a:pt x="7716" y="5402"/>
                    <a:pt x="8363" y="4749"/>
                    <a:pt x="8544" y="3881"/>
                  </a:cubicBezTo>
                  <a:cubicBezTo>
                    <a:pt x="8726" y="3017"/>
                    <a:pt x="8390" y="1932"/>
                    <a:pt x="7552" y="1127"/>
                  </a:cubicBezTo>
                  <a:cubicBezTo>
                    <a:pt x="6780" y="385"/>
                    <a:pt x="5680" y="1"/>
                    <a:pt x="46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518925" y="3979150"/>
              <a:ext cx="117150" cy="83800"/>
            </a:xfrm>
            <a:custGeom>
              <a:avLst/>
              <a:gdLst/>
              <a:ahLst/>
              <a:cxnLst/>
              <a:rect l="l" t="t" r="r" b="b"/>
              <a:pathLst>
                <a:path w="4686" h="3352" extrusionOk="0">
                  <a:moveTo>
                    <a:pt x="2523" y="0"/>
                  </a:moveTo>
                  <a:cubicBezTo>
                    <a:pt x="2268" y="0"/>
                    <a:pt x="2028" y="48"/>
                    <a:pt x="1830" y="146"/>
                  </a:cubicBezTo>
                  <a:cubicBezTo>
                    <a:pt x="788" y="666"/>
                    <a:pt x="0" y="2603"/>
                    <a:pt x="2107" y="3257"/>
                  </a:cubicBezTo>
                  <a:cubicBezTo>
                    <a:pt x="2318" y="3322"/>
                    <a:pt x="2528" y="3351"/>
                    <a:pt x="2730" y="3351"/>
                  </a:cubicBezTo>
                  <a:cubicBezTo>
                    <a:pt x="3087" y="3351"/>
                    <a:pt x="3421" y="3261"/>
                    <a:pt x="3702" y="3120"/>
                  </a:cubicBezTo>
                  <a:cubicBezTo>
                    <a:pt x="4145" y="2900"/>
                    <a:pt x="4489" y="2550"/>
                    <a:pt x="4587" y="2086"/>
                  </a:cubicBezTo>
                  <a:cubicBezTo>
                    <a:pt x="4686" y="1620"/>
                    <a:pt x="4504" y="1038"/>
                    <a:pt x="4056" y="607"/>
                  </a:cubicBezTo>
                  <a:cubicBezTo>
                    <a:pt x="3641" y="206"/>
                    <a:pt x="3050" y="0"/>
                    <a:pt x="2523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444425" y="4837850"/>
              <a:ext cx="335525" cy="256775"/>
            </a:xfrm>
            <a:custGeom>
              <a:avLst/>
              <a:gdLst/>
              <a:ahLst/>
              <a:cxnLst/>
              <a:rect l="l" t="t" r="r" b="b"/>
              <a:pathLst>
                <a:path w="13421" h="10271" extrusionOk="0">
                  <a:moveTo>
                    <a:pt x="7560" y="0"/>
                  </a:moveTo>
                  <a:cubicBezTo>
                    <a:pt x="4967" y="0"/>
                    <a:pt x="1845" y="666"/>
                    <a:pt x="651" y="3888"/>
                  </a:cubicBezTo>
                  <a:cubicBezTo>
                    <a:pt x="1" y="5635"/>
                    <a:pt x="559" y="7320"/>
                    <a:pt x="1474" y="8395"/>
                  </a:cubicBezTo>
                  <a:cubicBezTo>
                    <a:pt x="2487" y="9584"/>
                    <a:pt x="3944" y="10271"/>
                    <a:pt x="5573" y="10271"/>
                  </a:cubicBezTo>
                  <a:cubicBezTo>
                    <a:pt x="5702" y="10271"/>
                    <a:pt x="5832" y="10267"/>
                    <a:pt x="5963" y="10258"/>
                  </a:cubicBezTo>
                  <a:cubicBezTo>
                    <a:pt x="7749" y="10142"/>
                    <a:pt x="9698" y="9194"/>
                    <a:pt x="11254" y="7620"/>
                  </a:cubicBezTo>
                  <a:cubicBezTo>
                    <a:pt x="12357" y="6506"/>
                    <a:pt x="13298" y="4958"/>
                    <a:pt x="13349" y="3499"/>
                  </a:cubicBezTo>
                  <a:cubicBezTo>
                    <a:pt x="13420" y="1470"/>
                    <a:pt x="11795" y="389"/>
                    <a:pt x="10117" y="181"/>
                  </a:cubicBezTo>
                  <a:cubicBezTo>
                    <a:pt x="9424" y="93"/>
                    <a:pt x="8529" y="0"/>
                    <a:pt x="7560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1206975" y="3189625"/>
              <a:ext cx="316800" cy="192525"/>
            </a:xfrm>
            <a:custGeom>
              <a:avLst/>
              <a:gdLst/>
              <a:ahLst/>
              <a:cxnLst/>
              <a:rect l="l" t="t" r="r" b="b"/>
              <a:pathLst>
                <a:path w="12672" h="7701" extrusionOk="0">
                  <a:moveTo>
                    <a:pt x="4343" y="1"/>
                  </a:moveTo>
                  <a:cubicBezTo>
                    <a:pt x="4324" y="1"/>
                    <a:pt x="4306" y="1"/>
                    <a:pt x="4288" y="1"/>
                  </a:cubicBezTo>
                  <a:cubicBezTo>
                    <a:pt x="3379" y="7"/>
                    <a:pt x="2452" y="117"/>
                    <a:pt x="1662" y="444"/>
                  </a:cubicBezTo>
                  <a:cubicBezTo>
                    <a:pt x="874" y="770"/>
                    <a:pt x="241" y="1341"/>
                    <a:pt x="132" y="1994"/>
                  </a:cubicBezTo>
                  <a:cubicBezTo>
                    <a:pt x="1" y="2779"/>
                    <a:pt x="610" y="3521"/>
                    <a:pt x="1278" y="4145"/>
                  </a:cubicBezTo>
                  <a:cubicBezTo>
                    <a:pt x="2718" y="5484"/>
                    <a:pt x="5918" y="7701"/>
                    <a:pt x="8758" y="7701"/>
                  </a:cubicBezTo>
                  <a:cubicBezTo>
                    <a:pt x="9668" y="7701"/>
                    <a:pt x="10542" y="7473"/>
                    <a:pt x="11308" y="6914"/>
                  </a:cubicBezTo>
                  <a:cubicBezTo>
                    <a:pt x="12357" y="6151"/>
                    <a:pt x="12672" y="4950"/>
                    <a:pt x="12303" y="3905"/>
                  </a:cubicBezTo>
                  <a:cubicBezTo>
                    <a:pt x="11935" y="2859"/>
                    <a:pt x="10955" y="1968"/>
                    <a:pt x="9769" y="1317"/>
                  </a:cubicBezTo>
                  <a:cubicBezTo>
                    <a:pt x="8218" y="469"/>
                    <a:pt x="6282" y="1"/>
                    <a:pt x="4343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1579175" y="3168525"/>
              <a:ext cx="163850" cy="131875"/>
            </a:xfrm>
            <a:custGeom>
              <a:avLst/>
              <a:gdLst/>
              <a:ahLst/>
              <a:cxnLst/>
              <a:rect l="l" t="t" r="r" b="b"/>
              <a:pathLst>
                <a:path w="6554" h="5275" extrusionOk="0">
                  <a:moveTo>
                    <a:pt x="3346" y="1"/>
                  </a:moveTo>
                  <a:cubicBezTo>
                    <a:pt x="3012" y="1"/>
                    <a:pt x="2680" y="41"/>
                    <a:pt x="2365" y="126"/>
                  </a:cubicBezTo>
                  <a:cubicBezTo>
                    <a:pt x="1093" y="471"/>
                    <a:pt x="86" y="2060"/>
                    <a:pt x="39" y="3385"/>
                  </a:cubicBezTo>
                  <a:cubicBezTo>
                    <a:pt x="0" y="4404"/>
                    <a:pt x="535" y="5266"/>
                    <a:pt x="1958" y="5275"/>
                  </a:cubicBezTo>
                  <a:cubicBezTo>
                    <a:pt x="1965" y="5275"/>
                    <a:pt x="1972" y="5275"/>
                    <a:pt x="1979" y="5275"/>
                  </a:cubicBezTo>
                  <a:cubicBezTo>
                    <a:pt x="2829" y="5275"/>
                    <a:pt x="3603" y="4915"/>
                    <a:pt x="4275" y="4532"/>
                  </a:cubicBezTo>
                  <a:cubicBezTo>
                    <a:pt x="5440" y="3866"/>
                    <a:pt x="6554" y="2936"/>
                    <a:pt x="6441" y="1861"/>
                  </a:cubicBezTo>
                  <a:cubicBezTo>
                    <a:pt x="6327" y="783"/>
                    <a:pt x="4823" y="1"/>
                    <a:pt x="334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2097150" y="3165200"/>
              <a:ext cx="191575" cy="171200"/>
            </a:xfrm>
            <a:custGeom>
              <a:avLst/>
              <a:gdLst/>
              <a:ahLst/>
              <a:cxnLst/>
              <a:rect l="l" t="t" r="r" b="b"/>
              <a:pathLst>
                <a:path w="7663" h="6848" extrusionOk="0">
                  <a:moveTo>
                    <a:pt x="4585" y="1"/>
                  </a:moveTo>
                  <a:cubicBezTo>
                    <a:pt x="3592" y="1"/>
                    <a:pt x="2558" y="299"/>
                    <a:pt x="1866" y="826"/>
                  </a:cubicBezTo>
                  <a:cubicBezTo>
                    <a:pt x="591" y="1798"/>
                    <a:pt x="303" y="3271"/>
                    <a:pt x="568" y="4599"/>
                  </a:cubicBezTo>
                  <a:cubicBezTo>
                    <a:pt x="793" y="5731"/>
                    <a:pt x="0" y="5951"/>
                    <a:pt x="1432" y="6432"/>
                  </a:cubicBezTo>
                  <a:cubicBezTo>
                    <a:pt x="1716" y="6719"/>
                    <a:pt x="2194" y="6847"/>
                    <a:pt x="2685" y="6847"/>
                  </a:cubicBezTo>
                  <a:cubicBezTo>
                    <a:pt x="2990" y="6847"/>
                    <a:pt x="3299" y="6798"/>
                    <a:pt x="3571" y="6706"/>
                  </a:cubicBezTo>
                  <a:cubicBezTo>
                    <a:pt x="4281" y="6462"/>
                    <a:pt x="4798" y="6002"/>
                    <a:pt x="5288" y="5556"/>
                  </a:cubicBezTo>
                  <a:cubicBezTo>
                    <a:pt x="6067" y="4846"/>
                    <a:pt x="6860" y="4115"/>
                    <a:pt x="7261" y="3257"/>
                  </a:cubicBezTo>
                  <a:cubicBezTo>
                    <a:pt x="7662" y="2395"/>
                    <a:pt x="7600" y="1364"/>
                    <a:pt x="6783" y="675"/>
                  </a:cubicBezTo>
                  <a:cubicBezTo>
                    <a:pt x="6230" y="212"/>
                    <a:pt x="5422" y="1"/>
                    <a:pt x="4585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3018850" y="3189625"/>
              <a:ext cx="316800" cy="192525"/>
            </a:xfrm>
            <a:custGeom>
              <a:avLst/>
              <a:gdLst/>
              <a:ahLst/>
              <a:cxnLst/>
              <a:rect l="l" t="t" r="r" b="b"/>
              <a:pathLst>
                <a:path w="12672" h="7701" extrusionOk="0">
                  <a:moveTo>
                    <a:pt x="4340" y="1"/>
                  </a:moveTo>
                  <a:cubicBezTo>
                    <a:pt x="4322" y="1"/>
                    <a:pt x="4303" y="1"/>
                    <a:pt x="4285" y="1"/>
                  </a:cubicBezTo>
                  <a:cubicBezTo>
                    <a:pt x="3379" y="7"/>
                    <a:pt x="2449" y="117"/>
                    <a:pt x="1662" y="444"/>
                  </a:cubicBezTo>
                  <a:cubicBezTo>
                    <a:pt x="874" y="770"/>
                    <a:pt x="242" y="1341"/>
                    <a:pt x="132" y="1994"/>
                  </a:cubicBezTo>
                  <a:cubicBezTo>
                    <a:pt x="1" y="2779"/>
                    <a:pt x="607" y="3521"/>
                    <a:pt x="1275" y="4145"/>
                  </a:cubicBezTo>
                  <a:cubicBezTo>
                    <a:pt x="2717" y="5484"/>
                    <a:pt x="5918" y="7701"/>
                    <a:pt x="8758" y="7701"/>
                  </a:cubicBezTo>
                  <a:cubicBezTo>
                    <a:pt x="9668" y="7701"/>
                    <a:pt x="10542" y="7473"/>
                    <a:pt x="11308" y="6914"/>
                  </a:cubicBezTo>
                  <a:cubicBezTo>
                    <a:pt x="12357" y="6151"/>
                    <a:pt x="12672" y="4950"/>
                    <a:pt x="12303" y="3905"/>
                  </a:cubicBezTo>
                  <a:cubicBezTo>
                    <a:pt x="11932" y="2859"/>
                    <a:pt x="10955" y="1968"/>
                    <a:pt x="9766" y="1317"/>
                  </a:cubicBezTo>
                  <a:cubicBezTo>
                    <a:pt x="8215" y="469"/>
                    <a:pt x="6282" y="1"/>
                    <a:pt x="434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6"/>
            <p:cNvSpPr/>
            <p:nvPr/>
          </p:nvSpPr>
          <p:spPr>
            <a:xfrm>
              <a:off x="3391050" y="3168525"/>
              <a:ext cx="163850" cy="131875"/>
            </a:xfrm>
            <a:custGeom>
              <a:avLst/>
              <a:gdLst/>
              <a:ahLst/>
              <a:cxnLst/>
              <a:rect l="l" t="t" r="r" b="b"/>
              <a:pathLst>
                <a:path w="6554" h="5275" extrusionOk="0">
                  <a:moveTo>
                    <a:pt x="3344" y="1"/>
                  </a:moveTo>
                  <a:cubicBezTo>
                    <a:pt x="3010" y="1"/>
                    <a:pt x="2677" y="41"/>
                    <a:pt x="2362" y="126"/>
                  </a:cubicBezTo>
                  <a:cubicBezTo>
                    <a:pt x="1090" y="471"/>
                    <a:pt x="83" y="2060"/>
                    <a:pt x="36" y="3385"/>
                  </a:cubicBezTo>
                  <a:cubicBezTo>
                    <a:pt x="0" y="4404"/>
                    <a:pt x="535" y="5266"/>
                    <a:pt x="1955" y="5275"/>
                  </a:cubicBezTo>
                  <a:cubicBezTo>
                    <a:pt x="1962" y="5275"/>
                    <a:pt x="1969" y="5275"/>
                    <a:pt x="1976" y="5275"/>
                  </a:cubicBezTo>
                  <a:cubicBezTo>
                    <a:pt x="2829" y="5275"/>
                    <a:pt x="3600" y="4915"/>
                    <a:pt x="4272" y="4532"/>
                  </a:cubicBezTo>
                  <a:cubicBezTo>
                    <a:pt x="5440" y="3866"/>
                    <a:pt x="6554" y="2936"/>
                    <a:pt x="6438" y="1861"/>
                  </a:cubicBezTo>
                  <a:cubicBezTo>
                    <a:pt x="6324" y="783"/>
                    <a:pt x="4823" y="1"/>
                    <a:pt x="3344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6"/>
            <p:cNvSpPr/>
            <p:nvPr/>
          </p:nvSpPr>
          <p:spPr>
            <a:xfrm>
              <a:off x="3909025" y="3165200"/>
              <a:ext cx="191500" cy="171200"/>
            </a:xfrm>
            <a:custGeom>
              <a:avLst/>
              <a:gdLst/>
              <a:ahLst/>
              <a:cxnLst/>
              <a:rect l="l" t="t" r="r" b="b"/>
              <a:pathLst>
                <a:path w="7660" h="6848" extrusionOk="0">
                  <a:moveTo>
                    <a:pt x="4585" y="1"/>
                  </a:moveTo>
                  <a:cubicBezTo>
                    <a:pt x="3591" y="1"/>
                    <a:pt x="2557" y="299"/>
                    <a:pt x="1863" y="826"/>
                  </a:cubicBezTo>
                  <a:cubicBezTo>
                    <a:pt x="588" y="1798"/>
                    <a:pt x="300" y="3271"/>
                    <a:pt x="565" y="4599"/>
                  </a:cubicBezTo>
                  <a:cubicBezTo>
                    <a:pt x="790" y="5731"/>
                    <a:pt x="0" y="5951"/>
                    <a:pt x="1429" y="6432"/>
                  </a:cubicBezTo>
                  <a:cubicBezTo>
                    <a:pt x="1713" y="6719"/>
                    <a:pt x="2191" y="6847"/>
                    <a:pt x="2683" y="6847"/>
                  </a:cubicBezTo>
                  <a:cubicBezTo>
                    <a:pt x="2987" y="6847"/>
                    <a:pt x="3297" y="6798"/>
                    <a:pt x="3568" y="6706"/>
                  </a:cubicBezTo>
                  <a:cubicBezTo>
                    <a:pt x="4281" y="6462"/>
                    <a:pt x="4795" y="6002"/>
                    <a:pt x="5285" y="5556"/>
                  </a:cubicBezTo>
                  <a:cubicBezTo>
                    <a:pt x="6064" y="4846"/>
                    <a:pt x="6857" y="4115"/>
                    <a:pt x="7258" y="3257"/>
                  </a:cubicBezTo>
                  <a:cubicBezTo>
                    <a:pt x="7659" y="2395"/>
                    <a:pt x="7597" y="1364"/>
                    <a:pt x="6780" y="675"/>
                  </a:cubicBezTo>
                  <a:cubicBezTo>
                    <a:pt x="6229" y="212"/>
                    <a:pt x="5421" y="1"/>
                    <a:pt x="4585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473000" y="3165200"/>
              <a:ext cx="6670850" cy="2308850"/>
            </a:xfrm>
            <a:custGeom>
              <a:avLst/>
              <a:gdLst/>
              <a:ahLst/>
              <a:cxnLst/>
              <a:rect l="l" t="t" r="r" b="b"/>
              <a:pathLst>
                <a:path w="266834" h="92354" extrusionOk="0">
                  <a:moveTo>
                    <a:pt x="198080" y="1"/>
                  </a:moveTo>
                  <a:cubicBezTo>
                    <a:pt x="194393" y="1"/>
                    <a:pt x="190700" y="1113"/>
                    <a:pt x="187721" y="3292"/>
                  </a:cubicBezTo>
                  <a:cubicBezTo>
                    <a:pt x="186684" y="4050"/>
                    <a:pt x="185706" y="4956"/>
                    <a:pt x="185187" y="6129"/>
                  </a:cubicBezTo>
                  <a:cubicBezTo>
                    <a:pt x="184102" y="8580"/>
                    <a:pt x="186363" y="12309"/>
                    <a:pt x="187988" y="14100"/>
                  </a:cubicBezTo>
                  <a:cubicBezTo>
                    <a:pt x="187661" y="13871"/>
                    <a:pt x="187340" y="13781"/>
                    <a:pt x="187014" y="13781"/>
                  </a:cubicBezTo>
                  <a:cubicBezTo>
                    <a:pt x="186204" y="13781"/>
                    <a:pt x="185367" y="14339"/>
                    <a:pt x="184352" y="14698"/>
                  </a:cubicBezTo>
                  <a:cubicBezTo>
                    <a:pt x="182932" y="15200"/>
                    <a:pt x="182023" y="16379"/>
                    <a:pt x="182183" y="17523"/>
                  </a:cubicBezTo>
                  <a:cubicBezTo>
                    <a:pt x="179515" y="16290"/>
                    <a:pt x="176529" y="15479"/>
                    <a:pt x="173446" y="15093"/>
                  </a:cubicBezTo>
                  <a:cubicBezTo>
                    <a:pt x="174955" y="12856"/>
                    <a:pt x="174711" y="10090"/>
                    <a:pt x="173110" y="7882"/>
                  </a:cubicBezTo>
                  <a:cubicBezTo>
                    <a:pt x="171458" y="5610"/>
                    <a:pt x="168493" y="3919"/>
                    <a:pt x="165183" y="3013"/>
                  </a:cubicBezTo>
                  <a:cubicBezTo>
                    <a:pt x="163272" y="2490"/>
                    <a:pt x="161227" y="2230"/>
                    <a:pt x="159183" y="2230"/>
                  </a:cubicBezTo>
                  <a:cubicBezTo>
                    <a:pt x="155718" y="2230"/>
                    <a:pt x="152259" y="2978"/>
                    <a:pt x="149467" y="4466"/>
                  </a:cubicBezTo>
                  <a:cubicBezTo>
                    <a:pt x="145029" y="6831"/>
                    <a:pt x="142521" y="11046"/>
                    <a:pt x="143463" y="14989"/>
                  </a:cubicBezTo>
                  <a:cubicBezTo>
                    <a:pt x="143154" y="14178"/>
                    <a:pt x="141217" y="13370"/>
                    <a:pt x="140070" y="13257"/>
                  </a:cubicBezTo>
                  <a:cubicBezTo>
                    <a:pt x="139950" y="13245"/>
                    <a:pt x="139828" y="13239"/>
                    <a:pt x="139707" y="13239"/>
                  </a:cubicBezTo>
                  <a:cubicBezTo>
                    <a:pt x="138676" y="13239"/>
                    <a:pt x="137652" y="13648"/>
                    <a:pt x="137123" y="14294"/>
                  </a:cubicBezTo>
                  <a:cubicBezTo>
                    <a:pt x="138499" y="11132"/>
                    <a:pt x="134833" y="7600"/>
                    <a:pt x="130807" y="6040"/>
                  </a:cubicBezTo>
                  <a:cubicBezTo>
                    <a:pt x="129430" y="5507"/>
                    <a:pt x="127883" y="5252"/>
                    <a:pt x="126328" y="5252"/>
                  </a:cubicBezTo>
                  <a:cubicBezTo>
                    <a:pt x="123338" y="5252"/>
                    <a:pt x="120324" y="6194"/>
                    <a:pt x="118451" y="7900"/>
                  </a:cubicBezTo>
                  <a:cubicBezTo>
                    <a:pt x="116291" y="9867"/>
                    <a:pt x="114363" y="12083"/>
                    <a:pt x="114833" y="14579"/>
                  </a:cubicBezTo>
                  <a:cubicBezTo>
                    <a:pt x="113375" y="13634"/>
                    <a:pt x="110974" y="12899"/>
                    <a:pt x="108871" y="12899"/>
                  </a:cubicBezTo>
                  <a:cubicBezTo>
                    <a:pt x="108335" y="12899"/>
                    <a:pt x="107817" y="12947"/>
                    <a:pt x="107340" y="13052"/>
                  </a:cubicBezTo>
                  <a:cubicBezTo>
                    <a:pt x="106066" y="11843"/>
                    <a:pt x="104072" y="11127"/>
                    <a:pt x="101906" y="10871"/>
                  </a:cubicBezTo>
                  <a:cubicBezTo>
                    <a:pt x="101740" y="9831"/>
                    <a:pt x="101306" y="8806"/>
                    <a:pt x="100635" y="7882"/>
                  </a:cubicBezTo>
                  <a:cubicBezTo>
                    <a:pt x="98986" y="5610"/>
                    <a:pt x="96018" y="3919"/>
                    <a:pt x="92708" y="3013"/>
                  </a:cubicBezTo>
                  <a:cubicBezTo>
                    <a:pt x="90797" y="2490"/>
                    <a:pt x="88752" y="2230"/>
                    <a:pt x="86709" y="2230"/>
                  </a:cubicBezTo>
                  <a:cubicBezTo>
                    <a:pt x="83245" y="2230"/>
                    <a:pt x="79787" y="2978"/>
                    <a:pt x="76995" y="4466"/>
                  </a:cubicBezTo>
                  <a:cubicBezTo>
                    <a:pt x="72557" y="6831"/>
                    <a:pt x="70049" y="11046"/>
                    <a:pt x="70988" y="14989"/>
                  </a:cubicBezTo>
                  <a:cubicBezTo>
                    <a:pt x="70682" y="14178"/>
                    <a:pt x="68742" y="13370"/>
                    <a:pt x="67598" y="13257"/>
                  </a:cubicBezTo>
                  <a:cubicBezTo>
                    <a:pt x="67478" y="13245"/>
                    <a:pt x="67356" y="13239"/>
                    <a:pt x="67235" y="13239"/>
                  </a:cubicBezTo>
                  <a:cubicBezTo>
                    <a:pt x="66203" y="13239"/>
                    <a:pt x="65178" y="13648"/>
                    <a:pt x="64651" y="14294"/>
                  </a:cubicBezTo>
                  <a:cubicBezTo>
                    <a:pt x="66027" y="11132"/>
                    <a:pt x="62361" y="7600"/>
                    <a:pt x="58332" y="6040"/>
                  </a:cubicBezTo>
                  <a:cubicBezTo>
                    <a:pt x="56955" y="5507"/>
                    <a:pt x="55407" y="5252"/>
                    <a:pt x="53853" y="5252"/>
                  </a:cubicBezTo>
                  <a:cubicBezTo>
                    <a:pt x="50864" y="5252"/>
                    <a:pt x="47850" y="6194"/>
                    <a:pt x="45979" y="7900"/>
                  </a:cubicBezTo>
                  <a:cubicBezTo>
                    <a:pt x="43819" y="9867"/>
                    <a:pt x="41891" y="12083"/>
                    <a:pt x="42358" y="14579"/>
                  </a:cubicBezTo>
                  <a:cubicBezTo>
                    <a:pt x="40900" y="13634"/>
                    <a:pt x="38501" y="12899"/>
                    <a:pt x="36397" y="12899"/>
                  </a:cubicBezTo>
                  <a:cubicBezTo>
                    <a:pt x="35860" y="12899"/>
                    <a:pt x="35343" y="12947"/>
                    <a:pt x="34865" y="13052"/>
                  </a:cubicBezTo>
                  <a:cubicBezTo>
                    <a:pt x="33232" y="11502"/>
                    <a:pt x="30406" y="10761"/>
                    <a:pt x="27557" y="10761"/>
                  </a:cubicBezTo>
                  <a:cubicBezTo>
                    <a:pt x="25541" y="10761"/>
                    <a:pt x="23512" y="11132"/>
                    <a:pt x="21888" y="11851"/>
                  </a:cubicBezTo>
                  <a:cubicBezTo>
                    <a:pt x="17969" y="13586"/>
                    <a:pt x="15694" y="16801"/>
                    <a:pt x="14630" y="20045"/>
                  </a:cubicBezTo>
                  <a:cubicBezTo>
                    <a:pt x="14003" y="21953"/>
                    <a:pt x="13730" y="23949"/>
                    <a:pt x="14217" y="25877"/>
                  </a:cubicBezTo>
                  <a:cubicBezTo>
                    <a:pt x="14704" y="27805"/>
                    <a:pt x="16003" y="29665"/>
                    <a:pt x="18112" y="30889"/>
                  </a:cubicBezTo>
                  <a:cubicBezTo>
                    <a:pt x="16502" y="32009"/>
                    <a:pt x="15905" y="34549"/>
                    <a:pt x="17565" y="35634"/>
                  </a:cubicBezTo>
                  <a:cubicBezTo>
                    <a:pt x="16684" y="35502"/>
                    <a:pt x="15834" y="35440"/>
                    <a:pt x="15016" y="35440"/>
                  </a:cubicBezTo>
                  <a:cubicBezTo>
                    <a:pt x="5166" y="35440"/>
                    <a:pt x="1" y="44463"/>
                    <a:pt x="1641" y="50723"/>
                  </a:cubicBezTo>
                  <a:cubicBezTo>
                    <a:pt x="1927" y="51816"/>
                    <a:pt x="2363" y="52874"/>
                    <a:pt x="2922" y="53899"/>
                  </a:cubicBezTo>
                  <a:cubicBezTo>
                    <a:pt x="4226" y="56281"/>
                    <a:pt x="6205" y="58465"/>
                    <a:pt x="8543" y="60387"/>
                  </a:cubicBezTo>
                  <a:cubicBezTo>
                    <a:pt x="9288" y="60997"/>
                    <a:pt x="18121" y="66252"/>
                    <a:pt x="19419" y="66252"/>
                  </a:cubicBezTo>
                  <a:cubicBezTo>
                    <a:pt x="19487" y="66252"/>
                    <a:pt x="19534" y="66237"/>
                    <a:pt x="19559" y="66207"/>
                  </a:cubicBezTo>
                  <a:lnTo>
                    <a:pt x="19559" y="66207"/>
                  </a:lnTo>
                  <a:cubicBezTo>
                    <a:pt x="17714" y="68471"/>
                    <a:pt x="17078" y="71133"/>
                    <a:pt x="18570" y="73533"/>
                  </a:cubicBezTo>
                  <a:cubicBezTo>
                    <a:pt x="20248" y="76240"/>
                    <a:pt x="23920" y="78129"/>
                    <a:pt x="27886" y="78848"/>
                  </a:cubicBezTo>
                  <a:cubicBezTo>
                    <a:pt x="29766" y="79191"/>
                    <a:pt x="31587" y="79459"/>
                    <a:pt x="33372" y="79459"/>
                  </a:cubicBezTo>
                  <a:cubicBezTo>
                    <a:pt x="35717" y="79459"/>
                    <a:pt x="37999" y="78996"/>
                    <a:pt x="40266" y="77633"/>
                  </a:cubicBezTo>
                  <a:cubicBezTo>
                    <a:pt x="40397" y="79847"/>
                    <a:pt x="41748" y="81864"/>
                    <a:pt x="43522" y="83192"/>
                  </a:cubicBezTo>
                  <a:cubicBezTo>
                    <a:pt x="45393" y="84597"/>
                    <a:pt x="47166" y="85070"/>
                    <a:pt x="48969" y="85070"/>
                  </a:cubicBezTo>
                  <a:cubicBezTo>
                    <a:pt x="51280" y="85070"/>
                    <a:pt x="53639" y="84292"/>
                    <a:pt x="56318" y="83700"/>
                  </a:cubicBezTo>
                  <a:lnTo>
                    <a:pt x="56318" y="83700"/>
                  </a:lnTo>
                  <a:cubicBezTo>
                    <a:pt x="55673" y="86406"/>
                    <a:pt x="57990" y="88935"/>
                    <a:pt x="60427" y="90272"/>
                  </a:cubicBezTo>
                  <a:cubicBezTo>
                    <a:pt x="62967" y="91667"/>
                    <a:pt x="65859" y="92354"/>
                    <a:pt x="68755" y="92354"/>
                  </a:cubicBezTo>
                  <a:cubicBezTo>
                    <a:pt x="72442" y="92354"/>
                    <a:pt x="76135" y="91241"/>
                    <a:pt x="79114" y="89062"/>
                  </a:cubicBezTo>
                  <a:cubicBezTo>
                    <a:pt x="80147" y="88305"/>
                    <a:pt x="81125" y="87396"/>
                    <a:pt x="81645" y="86225"/>
                  </a:cubicBezTo>
                  <a:cubicBezTo>
                    <a:pt x="82732" y="83771"/>
                    <a:pt x="80471" y="80046"/>
                    <a:pt x="78846" y="78254"/>
                  </a:cubicBezTo>
                  <a:lnTo>
                    <a:pt x="78846" y="78254"/>
                  </a:lnTo>
                  <a:cubicBezTo>
                    <a:pt x="79172" y="78482"/>
                    <a:pt x="79493" y="78572"/>
                    <a:pt x="79818" y="78572"/>
                  </a:cubicBezTo>
                  <a:cubicBezTo>
                    <a:pt x="80628" y="78572"/>
                    <a:pt x="81466" y="78015"/>
                    <a:pt x="82480" y="77657"/>
                  </a:cubicBezTo>
                  <a:cubicBezTo>
                    <a:pt x="83903" y="77155"/>
                    <a:pt x="84809" y="75973"/>
                    <a:pt x="84651" y="74829"/>
                  </a:cubicBezTo>
                  <a:lnTo>
                    <a:pt x="84651" y="74829"/>
                  </a:lnTo>
                  <a:cubicBezTo>
                    <a:pt x="88047" y="76403"/>
                    <a:pt x="91957" y="77286"/>
                    <a:pt x="95935" y="77485"/>
                  </a:cubicBezTo>
                  <a:cubicBezTo>
                    <a:pt x="97295" y="78106"/>
                    <a:pt x="98805" y="78566"/>
                    <a:pt x="100358" y="78851"/>
                  </a:cubicBezTo>
                  <a:cubicBezTo>
                    <a:pt x="102238" y="79193"/>
                    <a:pt x="104058" y="79460"/>
                    <a:pt x="105842" y="79460"/>
                  </a:cubicBezTo>
                  <a:cubicBezTo>
                    <a:pt x="108189" y="79460"/>
                    <a:pt x="110472" y="78997"/>
                    <a:pt x="112741" y="77633"/>
                  </a:cubicBezTo>
                  <a:cubicBezTo>
                    <a:pt x="112872" y="79847"/>
                    <a:pt x="114221" y="81864"/>
                    <a:pt x="115994" y="83192"/>
                  </a:cubicBezTo>
                  <a:cubicBezTo>
                    <a:pt x="117867" y="84597"/>
                    <a:pt x="119640" y="85070"/>
                    <a:pt x="121442" y="85070"/>
                  </a:cubicBezTo>
                  <a:cubicBezTo>
                    <a:pt x="123753" y="85070"/>
                    <a:pt x="126113" y="84292"/>
                    <a:pt x="128793" y="83700"/>
                  </a:cubicBezTo>
                  <a:lnTo>
                    <a:pt x="128793" y="83700"/>
                  </a:lnTo>
                  <a:cubicBezTo>
                    <a:pt x="128148" y="86406"/>
                    <a:pt x="130463" y="88935"/>
                    <a:pt x="132902" y="90272"/>
                  </a:cubicBezTo>
                  <a:cubicBezTo>
                    <a:pt x="135442" y="91667"/>
                    <a:pt x="138334" y="92354"/>
                    <a:pt x="141229" y="92354"/>
                  </a:cubicBezTo>
                  <a:cubicBezTo>
                    <a:pt x="144915" y="92354"/>
                    <a:pt x="148607" y="91241"/>
                    <a:pt x="151586" y="89062"/>
                  </a:cubicBezTo>
                  <a:cubicBezTo>
                    <a:pt x="152623" y="88305"/>
                    <a:pt x="153600" y="87396"/>
                    <a:pt x="154120" y="86225"/>
                  </a:cubicBezTo>
                  <a:cubicBezTo>
                    <a:pt x="155204" y="83771"/>
                    <a:pt x="152943" y="80046"/>
                    <a:pt x="151318" y="78254"/>
                  </a:cubicBezTo>
                  <a:lnTo>
                    <a:pt x="151318" y="78254"/>
                  </a:lnTo>
                  <a:cubicBezTo>
                    <a:pt x="151645" y="78482"/>
                    <a:pt x="151966" y="78572"/>
                    <a:pt x="152291" y="78572"/>
                  </a:cubicBezTo>
                  <a:cubicBezTo>
                    <a:pt x="153102" y="78572"/>
                    <a:pt x="153939" y="78015"/>
                    <a:pt x="154955" y="77657"/>
                  </a:cubicBezTo>
                  <a:cubicBezTo>
                    <a:pt x="156375" y="77155"/>
                    <a:pt x="157284" y="75973"/>
                    <a:pt x="157123" y="74829"/>
                  </a:cubicBezTo>
                  <a:lnTo>
                    <a:pt x="157123" y="74829"/>
                  </a:lnTo>
                  <a:cubicBezTo>
                    <a:pt x="159791" y="76065"/>
                    <a:pt x="162777" y="76876"/>
                    <a:pt x="165861" y="77262"/>
                  </a:cubicBezTo>
                  <a:cubicBezTo>
                    <a:pt x="164352" y="79496"/>
                    <a:pt x="164595" y="82262"/>
                    <a:pt x="166197" y="84469"/>
                  </a:cubicBezTo>
                  <a:cubicBezTo>
                    <a:pt x="167848" y="86742"/>
                    <a:pt x="170813" y="88433"/>
                    <a:pt x="174123" y="89339"/>
                  </a:cubicBezTo>
                  <a:cubicBezTo>
                    <a:pt x="176036" y="89862"/>
                    <a:pt x="178084" y="90122"/>
                    <a:pt x="180129" y="90122"/>
                  </a:cubicBezTo>
                  <a:cubicBezTo>
                    <a:pt x="183592" y="90122"/>
                    <a:pt x="187049" y="89375"/>
                    <a:pt x="189839" y="87889"/>
                  </a:cubicBezTo>
                  <a:cubicBezTo>
                    <a:pt x="194277" y="85524"/>
                    <a:pt x="196785" y="81305"/>
                    <a:pt x="195843" y="77366"/>
                  </a:cubicBezTo>
                  <a:lnTo>
                    <a:pt x="195843" y="77366"/>
                  </a:lnTo>
                  <a:cubicBezTo>
                    <a:pt x="196152" y="78174"/>
                    <a:pt x="198089" y="78985"/>
                    <a:pt x="199236" y="79095"/>
                  </a:cubicBezTo>
                  <a:cubicBezTo>
                    <a:pt x="199358" y="79107"/>
                    <a:pt x="199481" y="79113"/>
                    <a:pt x="199605" y="79113"/>
                  </a:cubicBezTo>
                  <a:cubicBezTo>
                    <a:pt x="200632" y="79113"/>
                    <a:pt x="201655" y="78703"/>
                    <a:pt x="202183" y="78058"/>
                  </a:cubicBezTo>
                  <a:lnTo>
                    <a:pt x="202183" y="78058"/>
                  </a:lnTo>
                  <a:cubicBezTo>
                    <a:pt x="200808" y="81219"/>
                    <a:pt x="204474" y="84752"/>
                    <a:pt x="208499" y="86311"/>
                  </a:cubicBezTo>
                  <a:cubicBezTo>
                    <a:pt x="209877" y="86845"/>
                    <a:pt x="211427" y="87100"/>
                    <a:pt x="212982" y="87100"/>
                  </a:cubicBezTo>
                  <a:cubicBezTo>
                    <a:pt x="215971" y="87100"/>
                    <a:pt x="218983" y="86160"/>
                    <a:pt x="220855" y="84454"/>
                  </a:cubicBezTo>
                  <a:cubicBezTo>
                    <a:pt x="223015" y="82485"/>
                    <a:pt x="224940" y="80268"/>
                    <a:pt x="224474" y="77776"/>
                  </a:cubicBezTo>
                  <a:lnTo>
                    <a:pt x="224474" y="77776"/>
                  </a:lnTo>
                  <a:cubicBezTo>
                    <a:pt x="225933" y="78719"/>
                    <a:pt x="228337" y="79454"/>
                    <a:pt x="230441" y="79454"/>
                  </a:cubicBezTo>
                  <a:cubicBezTo>
                    <a:pt x="230976" y="79454"/>
                    <a:pt x="231491" y="79406"/>
                    <a:pt x="231966" y="79303"/>
                  </a:cubicBezTo>
                  <a:cubicBezTo>
                    <a:pt x="233601" y="80852"/>
                    <a:pt x="236425" y="81593"/>
                    <a:pt x="239272" y="81593"/>
                  </a:cubicBezTo>
                  <a:cubicBezTo>
                    <a:pt x="241290" y="81593"/>
                    <a:pt x="243320" y="81221"/>
                    <a:pt x="244946" y="80500"/>
                  </a:cubicBezTo>
                  <a:cubicBezTo>
                    <a:pt x="248865" y="78765"/>
                    <a:pt x="251138" y="75551"/>
                    <a:pt x="252204" y="72309"/>
                  </a:cubicBezTo>
                  <a:cubicBezTo>
                    <a:pt x="252831" y="70402"/>
                    <a:pt x="253104" y="68406"/>
                    <a:pt x="252617" y="66478"/>
                  </a:cubicBezTo>
                  <a:cubicBezTo>
                    <a:pt x="252130" y="64549"/>
                    <a:pt x="250829" y="62687"/>
                    <a:pt x="248719" y="61466"/>
                  </a:cubicBezTo>
                  <a:cubicBezTo>
                    <a:pt x="250329" y="60343"/>
                    <a:pt x="250930" y="57805"/>
                    <a:pt x="249269" y="56721"/>
                  </a:cubicBezTo>
                  <a:lnTo>
                    <a:pt x="249269" y="56721"/>
                  </a:lnTo>
                  <a:cubicBezTo>
                    <a:pt x="250150" y="56852"/>
                    <a:pt x="251001" y="56915"/>
                    <a:pt x="251819" y="56915"/>
                  </a:cubicBezTo>
                  <a:cubicBezTo>
                    <a:pt x="261668" y="56915"/>
                    <a:pt x="266833" y="47891"/>
                    <a:pt x="265190" y="41629"/>
                  </a:cubicBezTo>
                  <a:cubicBezTo>
                    <a:pt x="264905" y="40539"/>
                    <a:pt x="264471" y="39478"/>
                    <a:pt x="263909" y="38456"/>
                  </a:cubicBezTo>
                  <a:cubicBezTo>
                    <a:pt x="262605" y="36073"/>
                    <a:pt x="260630" y="33887"/>
                    <a:pt x="258289" y="31967"/>
                  </a:cubicBezTo>
                  <a:cubicBezTo>
                    <a:pt x="257543" y="31355"/>
                    <a:pt x="248714" y="26103"/>
                    <a:pt x="247412" y="26103"/>
                  </a:cubicBezTo>
                  <a:cubicBezTo>
                    <a:pt x="247345" y="26103"/>
                    <a:pt x="247297" y="26117"/>
                    <a:pt x="247272" y="26147"/>
                  </a:cubicBezTo>
                  <a:cubicBezTo>
                    <a:pt x="249120" y="23881"/>
                    <a:pt x="249753" y="21222"/>
                    <a:pt x="248265" y="18821"/>
                  </a:cubicBezTo>
                  <a:cubicBezTo>
                    <a:pt x="246583" y="16115"/>
                    <a:pt x="242911" y="14222"/>
                    <a:pt x="238948" y="13503"/>
                  </a:cubicBezTo>
                  <a:cubicBezTo>
                    <a:pt x="237069" y="13162"/>
                    <a:pt x="235248" y="12895"/>
                    <a:pt x="233464" y="12895"/>
                  </a:cubicBezTo>
                  <a:cubicBezTo>
                    <a:pt x="231117" y="12895"/>
                    <a:pt x="228834" y="13357"/>
                    <a:pt x="226565" y="14721"/>
                  </a:cubicBezTo>
                  <a:cubicBezTo>
                    <a:pt x="226435" y="12508"/>
                    <a:pt x="225086" y="10491"/>
                    <a:pt x="223312" y="9160"/>
                  </a:cubicBezTo>
                  <a:cubicBezTo>
                    <a:pt x="221440" y="7756"/>
                    <a:pt x="219667" y="7283"/>
                    <a:pt x="217865" y="7283"/>
                  </a:cubicBezTo>
                  <a:cubicBezTo>
                    <a:pt x="215554" y="7283"/>
                    <a:pt x="213194" y="8061"/>
                    <a:pt x="210513" y="8652"/>
                  </a:cubicBezTo>
                  <a:cubicBezTo>
                    <a:pt x="211158" y="5948"/>
                    <a:pt x="208844" y="3420"/>
                    <a:pt x="206405" y="2080"/>
                  </a:cubicBezTo>
                  <a:cubicBezTo>
                    <a:pt x="203865" y="686"/>
                    <a:pt x="200974" y="1"/>
                    <a:pt x="19808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6"/>
            <p:cNvSpPr/>
            <p:nvPr/>
          </p:nvSpPr>
          <p:spPr>
            <a:xfrm>
              <a:off x="6884075" y="4750275"/>
              <a:ext cx="218175" cy="155975"/>
            </a:xfrm>
            <a:custGeom>
              <a:avLst/>
              <a:gdLst/>
              <a:ahLst/>
              <a:cxnLst/>
              <a:rect l="l" t="t" r="r" b="b"/>
              <a:pathLst>
                <a:path w="8727" h="6239" extrusionOk="0">
                  <a:moveTo>
                    <a:pt x="3639" y="1"/>
                  </a:moveTo>
                  <a:cubicBezTo>
                    <a:pt x="2976" y="1"/>
                    <a:pt x="2357" y="168"/>
                    <a:pt x="1837" y="427"/>
                  </a:cubicBezTo>
                  <a:cubicBezTo>
                    <a:pt x="1011" y="834"/>
                    <a:pt x="366" y="1491"/>
                    <a:pt x="185" y="2356"/>
                  </a:cubicBezTo>
                  <a:cubicBezTo>
                    <a:pt x="1" y="3220"/>
                    <a:pt x="336" y="4307"/>
                    <a:pt x="1174" y="5110"/>
                  </a:cubicBezTo>
                  <a:cubicBezTo>
                    <a:pt x="1947" y="5854"/>
                    <a:pt x="3047" y="6239"/>
                    <a:pt x="4029" y="6239"/>
                  </a:cubicBezTo>
                  <a:cubicBezTo>
                    <a:pt x="4504" y="6239"/>
                    <a:pt x="4952" y="6148"/>
                    <a:pt x="5321" y="5965"/>
                  </a:cubicBezTo>
                  <a:cubicBezTo>
                    <a:pt x="7261" y="5000"/>
                    <a:pt x="8726" y="1390"/>
                    <a:pt x="4805" y="178"/>
                  </a:cubicBezTo>
                  <a:cubicBezTo>
                    <a:pt x="4409" y="55"/>
                    <a:pt x="4017" y="1"/>
                    <a:pt x="363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6"/>
            <p:cNvSpPr/>
            <p:nvPr/>
          </p:nvSpPr>
          <p:spPr>
            <a:xfrm>
              <a:off x="6980700" y="4576325"/>
              <a:ext cx="117150" cy="83725"/>
            </a:xfrm>
            <a:custGeom>
              <a:avLst/>
              <a:gdLst/>
              <a:ahLst/>
              <a:cxnLst/>
              <a:rect l="l" t="t" r="r" b="b"/>
              <a:pathLst>
                <a:path w="4686" h="3349" extrusionOk="0">
                  <a:moveTo>
                    <a:pt x="1957" y="0"/>
                  </a:moveTo>
                  <a:cubicBezTo>
                    <a:pt x="1601" y="0"/>
                    <a:pt x="1268" y="90"/>
                    <a:pt x="987" y="229"/>
                  </a:cubicBezTo>
                  <a:cubicBezTo>
                    <a:pt x="544" y="448"/>
                    <a:pt x="197" y="799"/>
                    <a:pt x="99" y="1265"/>
                  </a:cubicBezTo>
                  <a:cubicBezTo>
                    <a:pt x="1" y="1729"/>
                    <a:pt x="182" y="2311"/>
                    <a:pt x="631" y="2745"/>
                  </a:cubicBezTo>
                  <a:cubicBezTo>
                    <a:pt x="1045" y="3143"/>
                    <a:pt x="1636" y="3349"/>
                    <a:pt x="2162" y="3349"/>
                  </a:cubicBezTo>
                  <a:cubicBezTo>
                    <a:pt x="2418" y="3349"/>
                    <a:pt x="2658" y="3300"/>
                    <a:pt x="2856" y="3202"/>
                  </a:cubicBezTo>
                  <a:cubicBezTo>
                    <a:pt x="3899" y="2685"/>
                    <a:pt x="4686" y="745"/>
                    <a:pt x="2579" y="95"/>
                  </a:cubicBezTo>
                  <a:cubicBezTo>
                    <a:pt x="2369" y="29"/>
                    <a:pt x="2159" y="0"/>
                    <a:pt x="195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836925" y="3544575"/>
              <a:ext cx="335425" cy="256800"/>
            </a:xfrm>
            <a:custGeom>
              <a:avLst/>
              <a:gdLst/>
              <a:ahLst/>
              <a:cxnLst/>
              <a:rect l="l" t="t" r="r" b="b"/>
              <a:pathLst>
                <a:path w="13417" h="10272" extrusionOk="0">
                  <a:moveTo>
                    <a:pt x="7837" y="0"/>
                  </a:moveTo>
                  <a:cubicBezTo>
                    <a:pt x="7710" y="0"/>
                    <a:pt x="7583" y="4"/>
                    <a:pt x="7454" y="13"/>
                  </a:cubicBezTo>
                  <a:cubicBezTo>
                    <a:pt x="5669" y="132"/>
                    <a:pt x="3720" y="1079"/>
                    <a:pt x="2166" y="2651"/>
                  </a:cubicBezTo>
                  <a:cubicBezTo>
                    <a:pt x="1061" y="3768"/>
                    <a:pt x="122" y="5313"/>
                    <a:pt x="71" y="6775"/>
                  </a:cubicBezTo>
                  <a:cubicBezTo>
                    <a:pt x="0" y="8801"/>
                    <a:pt x="1625" y="9882"/>
                    <a:pt x="3301" y="10093"/>
                  </a:cubicBezTo>
                  <a:cubicBezTo>
                    <a:pt x="3992" y="10179"/>
                    <a:pt x="4885" y="10272"/>
                    <a:pt x="5852" y="10272"/>
                  </a:cubicBezTo>
                  <a:cubicBezTo>
                    <a:pt x="8447" y="10272"/>
                    <a:pt x="11574" y="9608"/>
                    <a:pt x="12769" y="6385"/>
                  </a:cubicBezTo>
                  <a:cubicBezTo>
                    <a:pt x="13417" y="4635"/>
                    <a:pt x="12858" y="2951"/>
                    <a:pt x="11946" y="1878"/>
                  </a:cubicBezTo>
                  <a:cubicBezTo>
                    <a:pt x="10931" y="687"/>
                    <a:pt x="9471" y="0"/>
                    <a:pt x="78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6093000" y="5257025"/>
              <a:ext cx="316800" cy="192525"/>
            </a:xfrm>
            <a:custGeom>
              <a:avLst/>
              <a:gdLst/>
              <a:ahLst/>
              <a:cxnLst/>
              <a:rect l="l" t="t" r="r" b="b"/>
              <a:pathLst>
                <a:path w="12672" h="7701" extrusionOk="0">
                  <a:moveTo>
                    <a:pt x="3915" y="1"/>
                  </a:moveTo>
                  <a:cubicBezTo>
                    <a:pt x="3004" y="1"/>
                    <a:pt x="2130" y="229"/>
                    <a:pt x="1364" y="787"/>
                  </a:cubicBezTo>
                  <a:cubicBezTo>
                    <a:pt x="315" y="1554"/>
                    <a:pt x="1" y="2751"/>
                    <a:pt x="369" y="3797"/>
                  </a:cubicBezTo>
                  <a:cubicBezTo>
                    <a:pt x="737" y="4843"/>
                    <a:pt x="1718" y="5737"/>
                    <a:pt x="2906" y="6385"/>
                  </a:cubicBezTo>
                  <a:cubicBezTo>
                    <a:pt x="4457" y="7232"/>
                    <a:pt x="6390" y="7701"/>
                    <a:pt x="8333" y="7701"/>
                  </a:cubicBezTo>
                  <a:cubicBezTo>
                    <a:pt x="8351" y="7701"/>
                    <a:pt x="8369" y="7701"/>
                    <a:pt x="8387" y="7701"/>
                  </a:cubicBezTo>
                  <a:cubicBezTo>
                    <a:pt x="9294" y="7698"/>
                    <a:pt x="10223" y="7588"/>
                    <a:pt x="11011" y="7261"/>
                  </a:cubicBezTo>
                  <a:cubicBezTo>
                    <a:pt x="11798" y="6934"/>
                    <a:pt x="12431" y="6364"/>
                    <a:pt x="12541" y="5710"/>
                  </a:cubicBezTo>
                  <a:cubicBezTo>
                    <a:pt x="12671" y="4926"/>
                    <a:pt x="12065" y="4180"/>
                    <a:pt x="11397" y="3559"/>
                  </a:cubicBezTo>
                  <a:cubicBezTo>
                    <a:pt x="9955" y="2219"/>
                    <a:pt x="6754" y="1"/>
                    <a:pt x="3915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6"/>
            <p:cNvSpPr/>
            <p:nvPr/>
          </p:nvSpPr>
          <p:spPr>
            <a:xfrm>
              <a:off x="5873750" y="5338850"/>
              <a:ext cx="163875" cy="131875"/>
            </a:xfrm>
            <a:custGeom>
              <a:avLst/>
              <a:gdLst/>
              <a:ahLst/>
              <a:cxnLst/>
              <a:rect l="l" t="t" r="r" b="b"/>
              <a:pathLst>
                <a:path w="6555" h="5275" extrusionOk="0">
                  <a:moveTo>
                    <a:pt x="4578" y="1"/>
                  </a:moveTo>
                  <a:cubicBezTo>
                    <a:pt x="3725" y="1"/>
                    <a:pt x="2954" y="358"/>
                    <a:pt x="2282" y="741"/>
                  </a:cubicBezTo>
                  <a:cubicBezTo>
                    <a:pt x="1115" y="1406"/>
                    <a:pt x="0" y="2339"/>
                    <a:pt x="116" y="3415"/>
                  </a:cubicBezTo>
                  <a:cubicBezTo>
                    <a:pt x="230" y="4493"/>
                    <a:pt x="1732" y="5275"/>
                    <a:pt x="3210" y="5275"/>
                  </a:cubicBezTo>
                  <a:cubicBezTo>
                    <a:pt x="3544" y="5275"/>
                    <a:pt x="3877" y="5235"/>
                    <a:pt x="4192" y="5150"/>
                  </a:cubicBezTo>
                  <a:cubicBezTo>
                    <a:pt x="5464" y="4805"/>
                    <a:pt x="6471" y="3213"/>
                    <a:pt x="6519" y="1891"/>
                  </a:cubicBezTo>
                  <a:cubicBezTo>
                    <a:pt x="6554" y="869"/>
                    <a:pt x="6019" y="7"/>
                    <a:pt x="4599" y="1"/>
                  </a:cubicBezTo>
                  <a:cubicBezTo>
                    <a:pt x="4592" y="1"/>
                    <a:pt x="4585" y="1"/>
                    <a:pt x="4578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6"/>
            <p:cNvSpPr/>
            <p:nvPr/>
          </p:nvSpPr>
          <p:spPr>
            <a:xfrm>
              <a:off x="5328075" y="5302825"/>
              <a:ext cx="191575" cy="171225"/>
            </a:xfrm>
            <a:custGeom>
              <a:avLst/>
              <a:gdLst/>
              <a:ahLst/>
              <a:cxnLst/>
              <a:rect l="l" t="t" r="r" b="b"/>
              <a:pathLst>
                <a:path w="7663" h="6849" extrusionOk="0">
                  <a:moveTo>
                    <a:pt x="4980" y="1"/>
                  </a:moveTo>
                  <a:cubicBezTo>
                    <a:pt x="4675" y="1"/>
                    <a:pt x="4366" y="50"/>
                    <a:pt x="4094" y="144"/>
                  </a:cubicBezTo>
                  <a:cubicBezTo>
                    <a:pt x="3381" y="384"/>
                    <a:pt x="2867" y="845"/>
                    <a:pt x="2377" y="1294"/>
                  </a:cubicBezTo>
                  <a:cubicBezTo>
                    <a:pt x="1599" y="2004"/>
                    <a:pt x="802" y="2731"/>
                    <a:pt x="401" y="3593"/>
                  </a:cubicBezTo>
                  <a:cubicBezTo>
                    <a:pt x="0" y="4452"/>
                    <a:pt x="66" y="5485"/>
                    <a:pt x="883" y="6172"/>
                  </a:cubicBezTo>
                  <a:cubicBezTo>
                    <a:pt x="1434" y="6637"/>
                    <a:pt x="2243" y="6848"/>
                    <a:pt x="3080" y="6848"/>
                  </a:cubicBezTo>
                  <a:cubicBezTo>
                    <a:pt x="4073" y="6848"/>
                    <a:pt x="5106" y="6550"/>
                    <a:pt x="5799" y="6023"/>
                  </a:cubicBezTo>
                  <a:cubicBezTo>
                    <a:pt x="7074" y="5052"/>
                    <a:pt x="7359" y="3578"/>
                    <a:pt x="7098" y="2250"/>
                  </a:cubicBezTo>
                  <a:cubicBezTo>
                    <a:pt x="6872" y="1115"/>
                    <a:pt x="7662" y="895"/>
                    <a:pt x="6233" y="414"/>
                  </a:cubicBezTo>
                  <a:cubicBezTo>
                    <a:pt x="5947" y="130"/>
                    <a:pt x="5470" y="1"/>
                    <a:pt x="498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36" name="Google Shape;736;p46"/>
          <p:cNvSpPr txBox="1">
            <a:spLocks noGrp="1"/>
          </p:cNvSpPr>
          <p:nvPr>
            <p:ph type="title"/>
          </p:nvPr>
        </p:nvSpPr>
        <p:spPr>
          <a:xfrm>
            <a:off x="503852" y="950347"/>
            <a:ext cx="7878589" cy="19426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 smtClean="0"/>
              <a:t>CSS </a:t>
            </a:r>
            <a:r>
              <a:rPr lang="en-US" sz="2800" dirty="0" smtClean="0"/>
              <a:t>e</a:t>
            </a:r>
            <a:r>
              <a:rPr lang="ru-RU" sz="2800" dirty="0" smtClean="0"/>
              <a:t> </a:t>
            </a:r>
            <a:r>
              <a:rPr lang="ru-RU" sz="2800" dirty="0"/>
              <a:t>език за стилове, използван за определяне на външния вид и оформлението на уеб документи, написани в HTML</a:t>
            </a:r>
            <a:endParaRPr sz="2800" dirty="0"/>
          </a:p>
        </p:txBody>
      </p:sp>
      <p:pic>
        <p:nvPicPr>
          <p:cNvPr id="737" name="Google Shape;7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54">
            <a:off x="962346" y="358609"/>
            <a:ext cx="373248" cy="35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00243">
            <a:off x="283888" y="659300"/>
            <a:ext cx="619102" cy="55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837817" y="214400"/>
            <a:ext cx="66403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Езикът </a:t>
            </a:r>
            <a:r>
              <a:rPr lang="en-US" sz="4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ru-RU" sz="4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ction Button: Forward or Next 28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ction Button: Back or Previous 29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ction Button: Home 30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5"/>
          <p:cNvSpPr txBox="1">
            <a:spLocks noGrp="1"/>
          </p:cNvSpPr>
          <p:nvPr>
            <p:ph type="subTitle" idx="1"/>
          </p:nvPr>
        </p:nvSpPr>
        <p:spPr>
          <a:xfrm>
            <a:off x="1038136" y="323819"/>
            <a:ext cx="69144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 smtClean="0"/>
              <a:t>CSS </a:t>
            </a:r>
            <a:r>
              <a:rPr lang="bg-BG" b="1" dirty="0" smtClean="0"/>
              <a:t>файлът  </a:t>
            </a:r>
            <a:r>
              <a:rPr lang="bg-BG" b="1" dirty="0"/>
              <a:t>се свързва с </a:t>
            </a:r>
            <a:r>
              <a:rPr lang="en-US" b="1" dirty="0"/>
              <a:t>HTML </a:t>
            </a:r>
            <a:r>
              <a:rPr lang="bg-BG" b="1" dirty="0"/>
              <a:t>документа чрез </a:t>
            </a:r>
            <a:r>
              <a:rPr lang="bg-BG" b="1" dirty="0" smtClean="0"/>
              <a:t>тагът </a:t>
            </a:r>
            <a:r>
              <a:rPr lang="bg-BG" b="1" dirty="0"/>
              <a:t>&lt;</a:t>
            </a:r>
            <a:r>
              <a:rPr lang="en-US" b="1" dirty="0"/>
              <a:t>link</a:t>
            </a:r>
            <a:r>
              <a:rPr lang="en-US" b="1" dirty="0" smtClean="0"/>
              <a:t>&gt;</a:t>
            </a:r>
            <a:endParaRPr lang="en-US" b="1" dirty="0"/>
          </a:p>
        </p:txBody>
      </p:sp>
      <p:pic>
        <p:nvPicPr>
          <p:cNvPr id="710" name="Google Shape;7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00098">
            <a:off x="8004828" y="667771"/>
            <a:ext cx="674929" cy="63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216">
            <a:off x="7511659" y="352926"/>
            <a:ext cx="407149" cy="3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99797" flipH="1">
            <a:off x="410793" y="835758"/>
            <a:ext cx="339375" cy="32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377" flipH="1">
            <a:off x="882822" y="363480"/>
            <a:ext cx="606705" cy="54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99803" flipH="1">
            <a:off x="1067614" y="3260136"/>
            <a:ext cx="400900" cy="37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848" y="1872419"/>
            <a:ext cx="5900570" cy="2422226"/>
          </a:xfrm>
          <a:prstGeom prst="rect">
            <a:avLst/>
          </a:prstGeom>
        </p:spPr>
      </p:pic>
      <p:sp>
        <p:nvSpPr>
          <p:cNvPr id="12" name="Action Button: Forward or Next 11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Back or Previous 12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tion Button: Home 13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4841" y="261834"/>
            <a:ext cx="6914400" cy="671227"/>
          </a:xfrm>
        </p:spPr>
        <p:txBody>
          <a:bodyPr/>
          <a:lstStyle/>
          <a:p>
            <a:r>
              <a:rPr lang="ru-RU" sz="3600" b="1" dirty="0"/>
              <a:t>Селектор </a:t>
            </a:r>
            <a:r>
              <a:rPr lang="ru-RU" sz="3600" b="1" dirty="0" smtClean="0"/>
              <a:t>име </a:t>
            </a:r>
            <a:r>
              <a:rPr lang="ru-RU" sz="3600" b="1" dirty="0"/>
              <a:t>на елемент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7" y="1789068"/>
            <a:ext cx="6312367" cy="2578533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Back or Previous 8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Home 9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2914" y="186612"/>
            <a:ext cx="6914400" cy="661896"/>
          </a:xfrm>
        </p:spPr>
        <p:txBody>
          <a:bodyPr/>
          <a:lstStyle/>
          <a:p>
            <a:r>
              <a:rPr lang="bg-BG" sz="3600" b="1" dirty="0"/>
              <a:t>Селектор на клас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0" y="1713349"/>
            <a:ext cx="6573624" cy="2394279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Back or Previous 8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Home 9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490" y="-55918"/>
            <a:ext cx="4875600" cy="603060"/>
          </a:xfrm>
        </p:spPr>
        <p:txBody>
          <a:bodyPr/>
          <a:lstStyle/>
          <a:p>
            <a:r>
              <a:rPr lang="en-US" sz="3200" dirty="0"/>
              <a:t>ДВЕ ХУБАВИ ОЧИ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8739" y="547142"/>
            <a:ext cx="4956148" cy="4616969"/>
          </a:xfrm>
        </p:spPr>
        <p:txBody>
          <a:bodyPr/>
          <a:lstStyle/>
          <a:p>
            <a:pPr algn="l"/>
            <a:r>
              <a:rPr lang="ru-RU" dirty="0"/>
              <a:t>Две хубави очи. Душата на дете</a:t>
            </a:r>
          </a:p>
          <a:p>
            <a:pPr algn="l"/>
            <a:r>
              <a:rPr lang="ru-RU" dirty="0"/>
              <a:t>        в две хубави очи; — музика — лъчи</a:t>
            </a:r>
          </a:p>
          <a:p>
            <a:pPr algn="l"/>
            <a:r>
              <a:rPr lang="ru-RU" dirty="0"/>
              <a:t>        Не искат и не обещават те…</a:t>
            </a:r>
          </a:p>
          <a:p>
            <a:pPr algn="l"/>
            <a:r>
              <a:rPr lang="ru-RU" dirty="0"/>
              <a:t>        Душата ми се моли,</a:t>
            </a:r>
          </a:p>
          <a:p>
            <a:pPr algn="l"/>
            <a:r>
              <a:rPr lang="ru-RU" dirty="0"/>
              <a:t>        дете,</a:t>
            </a:r>
          </a:p>
          <a:p>
            <a:pPr algn="l"/>
            <a:r>
              <a:rPr lang="ru-RU" dirty="0"/>
              <a:t>        душата ми се моли!</a:t>
            </a:r>
          </a:p>
          <a:p>
            <a:pPr algn="l"/>
            <a:r>
              <a:rPr lang="ru-RU" dirty="0"/>
              <a:t>Страсти и неволи</a:t>
            </a:r>
          </a:p>
          <a:p>
            <a:pPr algn="l"/>
            <a:r>
              <a:rPr lang="ru-RU" dirty="0"/>
              <a:t>        ще хвърлят утре върху тях</a:t>
            </a:r>
          </a:p>
          <a:p>
            <a:pPr algn="l"/>
            <a:r>
              <a:rPr lang="ru-RU" dirty="0"/>
              <a:t>булото на срам и грях.</a:t>
            </a:r>
          </a:p>
          <a:p>
            <a:pPr algn="l"/>
            <a:r>
              <a:rPr lang="ru-RU" dirty="0"/>
              <a:t>Булото на срам и грях —</a:t>
            </a:r>
          </a:p>
          <a:p>
            <a:pPr algn="l"/>
            <a:r>
              <a:rPr lang="ru-RU" dirty="0"/>
              <a:t>        не ще го хвърлят върху тях</a:t>
            </a:r>
          </a:p>
          <a:p>
            <a:pPr algn="l"/>
            <a:r>
              <a:rPr lang="ru-RU" dirty="0"/>
              <a:t>страсти и неволи.</a:t>
            </a:r>
          </a:p>
          <a:p>
            <a:pPr algn="l"/>
            <a:r>
              <a:rPr lang="ru-RU" dirty="0"/>
              <a:t>        Душата ми се моли,</a:t>
            </a:r>
          </a:p>
          <a:p>
            <a:pPr algn="l"/>
            <a:r>
              <a:rPr lang="ru-RU" dirty="0"/>
              <a:t>        дете,</a:t>
            </a:r>
          </a:p>
          <a:p>
            <a:pPr algn="l"/>
            <a:r>
              <a:rPr lang="ru-RU" dirty="0"/>
              <a:t>        душата ми се моли…</a:t>
            </a:r>
          </a:p>
          <a:p>
            <a:pPr algn="l"/>
            <a:r>
              <a:rPr lang="ru-RU" dirty="0"/>
              <a:t>        Не искат и не обещават те! —</a:t>
            </a:r>
          </a:p>
          <a:p>
            <a:pPr algn="l"/>
            <a:r>
              <a:rPr lang="ru-RU" dirty="0"/>
              <a:t>        Две хубави очи. Музика, лъчи</a:t>
            </a:r>
          </a:p>
          <a:p>
            <a:pPr algn="l"/>
            <a:r>
              <a:rPr lang="ru-RU" dirty="0"/>
              <a:t>        в две хубави очи. Душата на дете…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Back or Previous 4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Home 5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6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4212" y="299157"/>
            <a:ext cx="6914400" cy="764533"/>
          </a:xfrm>
        </p:spPr>
        <p:txBody>
          <a:bodyPr/>
          <a:lstStyle/>
          <a:p>
            <a:r>
              <a:rPr lang="bg-BG" sz="3600" b="1" dirty="0"/>
              <a:t>Селектор на </a:t>
            </a:r>
            <a:r>
              <a:rPr lang="en-US" sz="3600" b="1" dirty="0"/>
              <a:t>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74" y="1586205"/>
            <a:ext cx="6731322" cy="2585648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Back or Previous 8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Home 9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4"/>
          <p:cNvSpPr txBox="1">
            <a:spLocks noGrp="1"/>
          </p:cNvSpPr>
          <p:nvPr>
            <p:ph type="title"/>
          </p:nvPr>
        </p:nvSpPr>
        <p:spPr>
          <a:xfrm>
            <a:off x="449263" y="33780"/>
            <a:ext cx="7713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Основни свойства в </a:t>
            </a:r>
            <a:r>
              <a:rPr lang="en-US" dirty="0" smtClean="0"/>
              <a:t>CSS</a:t>
            </a:r>
            <a:endParaRPr dirty="0"/>
          </a:p>
        </p:txBody>
      </p:sp>
      <p:graphicFrame>
        <p:nvGraphicFramePr>
          <p:cNvPr id="526" name="Google Shape;526;p34"/>
          <p:cNvGraphicFramePr/>
          <p:nvPr>
            <p:extLst>
              <p:ext uri="{D42A27DB-BD31-4B8C-83A1-F6EECF244321}">
                <p14:modId xmlns:p14="http://schemas.microsoft.com/office/powerpoint/2010/main" val="1340586689"/>
              </p:ext>
            </p:extLst>
          </p:nvPr>
        </p:nvGraphicFramePr>
        <p:xfrm>
          <a:off x="828482" y="760050"/>
          <a:ext cx="7713900" cy="4175460"/>
        </p:xfrm>
        <a:graphic>
          <a:graphicData uri="http://schemas.openxmlformats.org/drawingml/2006/table">
            <a:tbl>
              <a:tblPr>
                <a:noFill/>
                <a:tableStyleId>{8D723A0E-DD70-414E-A199-82D943596D90}</a:tableStyleId>
              </a:tblPr>
              <a:tblGrid>
                <a:gridCol w="238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color</a:t>
                      </a:r>
                      <a:endParaRPr sz="1400" b="1" dirty="0">
                        <a:solidFill>
                          <a:schemeClr val="accent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40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Цвят на шрифта</a:t>
                      </a:r>
                      <a:endParaRPr sz="1400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font-family</a:t>
                      </a:r>
                      <a:endParaRPr sz="1400" b="1" dirty="0">
                        <a:solidFill>
                          <a:schemeClr val="accent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40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Шрифтове</a:t>
                      </a:r>
                      <a:endParaRPr sz="1400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font-size </a:t>
                      </a:r>
                      <a:endParaRPr sz="1400" b="1" dirty="0">
                        <a:solidFill>
                          <a:schemeClr val="accent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40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Размер на шрифта</a:t>
                      </a:r>
                      <a:endParaRPr sz="1400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font-weight</a:t>
                      </a:r>
                      <a:endParaRPr sz="1400" b="1" dirty="0">
                        <a:solidFill>
                          <a:schemeClr val="accent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40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Дебелина на шрифта</a:t>
                      </a:r>
                      <a:endParaRPr sz="1400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text-align </a:t>
                      </a:r>
                      <a:endParaRPr sz="1400" b="1" dirty="0">
                        <a:solidFill>
                          <a:schemeClr val="accent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40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Подравняване</a:t>
                      </a:r>
                      <a:r>
                        <a:rPr lang="bg-BG" sz="1400" baseline="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 на шрифта</a:t>
                      </a:r>
                      <a:endParaRPr sz="1400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background-color </a:t>
                      </a:r>
                      <a:endParaRPr sz="1400" b="1" dirty="0">
                        <a:solidFill>
                          <a:schemeClr val="accent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40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Цвят на фона</a:t>
                      </a:r>
                      <a:endParaRPr sz="1400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margin, padding</a:t>
                      </a:r>
                      <a:endParaRPr sz="1400" b="1" dirty="0">
                        <a:solidFill>
                          <a:schemeClr val="accent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40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Външни и вътрешни отстъпи</a:t>
                      </a:r>
                      <a:endParaRPr sz="1400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53643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border </a:t>
                      </a:r>
                      <a:endParaRPr sz="1400" b="1" dirty="0">
                        <a:solidFill>
                          <a:schemeClr val="accent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40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Рамка</a:t>
                      </a:r>
                      <a:endParaRPr sz="1400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83646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width, height </a:t>
                      </a:r>
                      <a:endParaRPr sz="1400" b="1" dirty="0">
                        <a:solidFill>
                          <a:schemeClr val="accent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bg-BG" sz="140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Широчина и височина</a:t>
                      </a:r>
                      <a:endParaRPr sz="1400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42978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display </a:t>
                      </a:r>
                      <a:endParaRPr sz="1400" b="1" dirty="0">
                        <a:solidFill>
                          <a:schemeClr val="accent6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Свойство за контролиране на начина на представяне на елементите</a:t>
                      </a:r>
                      <a:endParaRPr sz="1400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508779"/>
                  </a:ext>
                </a:extLst>
              </a:tr>
            </a:tbl>
          </a:graphicData>
        </a:graphic>
      </p:graphicFrame>
      <p:pic>
        <p:nvPicPr>
          <p:cNvPr id="530" name="Google Shape;5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00114">
            <a:off x="419383" y="1561387"/>
            <a:ext cx="432961" cy="38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107">
            <a:off x="8261094" y="2555723"/>
            <a:ext cx="521688" cy="4930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ction Button: Forward or Next 5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Back or Previous 6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Home 7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60"/>
          <p:cNvGrpSpPr/>
          <p:nvPr/>
        </p:nvGrpSpPr>
        <p:grpSpPr>
          <a:xfrm>
            <a:off x="724396" y="1014774"/>
            <a:ext cx="4365748" cy="3244293"/>
            <a:chOff x="309900" y="238100"/>
            <a:chExt cx="7048350" cy="5237800"/>
          </a:xfrm>
        </p:grpSpPr>
        <p:sp>
          <p:nvSpPr>
            <p:cNvPr id="1025" name="Google Shape;1025;p60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0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0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0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0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0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60"/>
          <p:cNvSpPr txBox="1">
            <a:spLocks noGrp="1"/>
          </p:cNvSpPr>
          <p:nvPr>
            <p:ph type="title"/>
          </p:nvPr>
        </p:nvSpPr>
        <p:spPr>
          <a:xfrm>
            <a:off x="901505" y="2105478"/>
            <a:ext cx="4015500" cy="15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Представяне на основните команди за създаване на </a:t>
            </a:r>
            <a:r>
              <a:rPr lang="ru-RU" sz="2400" dirty="0" smtClean="0"/>
              <a:t>база данни</a:t>
            </a:r>
            <a:r>
              <a:rPr lang="en-US" sz="2400" dirty="0" smtClean="0"/>
              <a:t> </a:t>
            </a:r>
            <a:r>
              <a:rPr lang="bg-BG" sz="2400" dirty="0" smtClean="0"/>
              <a:t>в </a:t>
            </a:r>
            <a:r>
              <a:rPr lang="en-US" sz="2400" dirty="0" smtClean="0"/>
              <a:t>MS Access</a:t>
            </a:r>
            <a:endParaRPr lang="ru-RU" sz="2400" dirty="0"/>
          </a:p>
        </p:txBody>
      </p:sp>
      <p:sp>
        <p:nvSpPr>
          <p:cNvPr id="1036" name="Google Shape;1036;p60"/>
          <p:cNvSpPr txBox="1">
            <a:spLocks noGrp="1"/>
          </p:cNvSpPr>
          <p:nvPr>
            <p:ph type="title" idx="2"/>
          </p:nvPr>
        </p:nvSpPr>
        <p:spPr>
          <a:xfrm>
            <a:off x="884850" y="1044300"/>
            <a:ext cx="4015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grpSp>
        <p:nvGrpSpPr>
          <p:cNvPr id="1038" name="Google Shape;1038;p60"/>
          <p:cNvGrpSpPr/>
          <p:nvPr/>
        </p:nvGrpSpPr>
        <p:grpSpPr>
          <a:xfrm flipH="1">
            <a:off x="5370330" y="779062"/>
            <a:ext cx="3096682" cy="3888074"/>
            <a:chOff x="5009875" y="720424"/>
            <a:chExt cx="3096682" cy="3888074"/>
          </a:xfrm>
        </p:grpSpPr>
        <p:pic>
          <p:nvPicPr>
            <p:cNvPr id="1039" name="Google Shape;103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99860">
              <a:off x="5482905" y="1761292"/>
              <a:ext cx="773901" cy="692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99867">
              <a:off x="5661955" y="2356405"/>
              <a:ext cx="529818" cy="473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17922">
              <a:off x="5370060" y="3474237"/>
              <a:ext cx="458992" cy="433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199965">
              <a:off x="5119627" y="2888580"/>
              <a:ext cx="799678" cy="715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928290">
              <a:off x="6819871" y="2829424"/>
              <a:ext cx="713001" cy="63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100000">
              <a:off x="6900594" y="1491964"/>
              <a:ext cx="799856" cy="75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99960">
              <a:off x="7098878" y="1130487"/>
              <a:ext cx="799680" cy="715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">
              <a:off x="5903745" y="1056263"/>
              <a:ext cx="1511980" cy="2245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99983">
              <a:off x="6462669" y="3283764"/>
              <a:ext cx="1508595" cy="114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5">
              <a:off x="6029071" y="3074715"/>
              <a:ext cx="1105072" cy="1147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6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1">
              <a:off x="5455713" y="2922852"/>
              <a:ext cx="1412416" cy="1219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78069" y="3276676"/>
              <a:ext cx="687367" cy="245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00054">
              <a:off x="7673859" y="2587684"/>
              <a:ext cx="373248" cy="35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300229">
              <a:off x="5672988" y="780088"/>
              <a:ext cx="393716" cy="3520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Action Button: Forward or Next 28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ction Button: Back or Previous 29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ction Button: Home 30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1"/>
          <p:cNvSpPr txBox="1">
            <a:spLocks noGrp="1"/>
          </p:cNvSpPr>
          <p:nvPr>
            <p:ph type="title"/>
          </p:nvPr>
        </p:nvSpPr>
        <p:spPr>
          <a:xfrm>
            <a:off x="1429310" y="1881051"/>
            <a:ext cx="2721600" cy="1377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Избираме иконата</a:t>
            </a:r>
            <a:endParaRPr dirty="0"/>
          </a:p>
        </p:txBody>
      </p:sp>
      <p:grpSp>
        <p:nvGrpSpPr>
          <p:cNvPr id="829" name="Google Shape;829;p51"/>
          <p:cNvGrpSpPr/>
          <p:nvPr/>
        </p:nvGrpSpPr>
        <p:grpSpPr>
          <a:xfrm>
            <a:off x="4620928" y="2062564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529890" y="2312260"/>
            <a:ext cx="370408" cy="3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862" y="3147532"/>
            <a:ext cx="1592705" cy="12428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59" y="2145899"/>
            <a:ext cx="3167113" cy="1636691"/>
          </a:xfrm>
          <a:prstGeom prst="rect">
            <a:avLst/>
          </a:prstGeom>
        </p:spPr>
      </p:pic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844212" y="299157"/>
            <a:ext cx="6914400" cy="764533"/>
          </a:xfrm>
        </p:spPr>
        <p:txBody>
          <a:bodyPr/>
          <a:lstStyle/>
          <a:p>
            <a:r>
              <a:rPr lang="bg-BG" sz="3600" b="1" dirty="0" smtClean="0"/>
              <a:t>Стартиране на </a:t>
            </a:r>
            <a:r>
              <a:rPr lang="en-US" sz="3600" b="1" dirty="0" smtClean="0"/>
              <a:t>MS Access</a:t>
            </a:r>
            <a:endParaRPr lang="en-US" sz="3600" b="1" dirty="0"/>
          </a:p>
        </p:txBody>
      </p:sp>
      <p:sp>
        <p:nvSpPr>
          <p:cNvPr id="15" name="Action Button: Forward or Next 14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Back or Previous 15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ome 18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0" y="1232765"/>
            <a:ext cx="3968657" cy="2076450"/>
          </a:xfrm>
          <a:prstGeom prst="rect">
            <a:avLst/>
          </a:prstGeom>
        </p:spPr>
      </p:pic>
      <p:grpSp>
        <p:nvGrpSpPr>
          <p:cNvPr id="829" name="Google Shape;829;p51"/>
          <p:cNvGrpSpPr/>
          <p:nvPr/>
        </p:nvGrpSpPr>
        <p:grpSpPr>
          <a:xfrm>
            <a:off x="4536197" y="1242931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00036">
            <a:off x="365561" y="2604650"/>
            <a:ext cx="370408" cy="3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7237" y="221326"/>
            <a:ext cx="6461897" cy="657358"/>
          </a:xfrm>
        </p:spPr>
        <p:txBody>
          <a:bodyPr/>
          <a:lstStyle/>
          <a:p>
            <a:r>
              <a:rPr lang="bg-BG" sz="3600" dirty="0" smtClean="0"/>
              <a:t>Проектиране на таблици</a:t>
            </a:r>
            <a:endParaRPr lang="ru-RU" sz="3600" dirty="0"/>
          </a:p>
        </p:txBody>
      </p:sp>
      <p:sp>
        <p:nvSpPr>
          <p:cNvPr id="17" name="Title 2"/>
          <p:cNvSpPr txBox="1">
            <a:spLocks/>
          </p:cNvSpPr>
          <p:nvPr/>
        </p:nvSpPr>
        <p:spPr>
          <a:xfrm>
            <a:off x="3346869" y="4154484"/>
            <a:ext cx="4090252" cy="6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algn="l"/>
            <a:r>
              <a:rPr lang="bg-BG" sz="2400" dirty="0"/>
              <a:t>Проектиране на таблици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734" y="4051678"/>
            <a:ext cx="1017717" cy="857250"/>
          </a:xfrm>
          <a:prstGeom prst="rect">
            <a:avLst/>
          </a:prstGeom>
          <a:ln w="38100" cap="sq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41" y="1326266"/>
            <a:ext cx="3167113" cy="1636691"/>
          </a:xfrm>
          <a:prstGeom prst="rect">
            <a:avLst/>
          </a:prstGeom>
        </p:spPr>
      </p:pic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Back or Previous 17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ome 18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7" y="1204559"/>
            <a:ext cx="3818598" cy="2191617"/>
          </a:xfrm>
          <a:prstGeom prst="rect">
            <a:avLst/>
          </a:prstGeom>
        </p:spPr>
      </p:pic>
      <p:grpSp>
        <p:nvGrpSpPr>
          <p:cNvPr id="829" name="Google Shape;829;p51"/>
          <p:cNvGrpSpPr/>
          <p:nvPr/>
        </p:nvGrpSpPr>
        <p:grpSpPr>
          <a:xfrm>
            <a:off x="4536197" y="1242931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00036">
            <a:off x="365561" y="2604650"/>
            <a:ext cx="370408" cy="3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0667" y="139593"/>
            <a:ext cx="7282107" cy="657358"/>
          </a:xfrm>
        </p:spPr>
        <p:txBody>
          <a:bodyPr/>
          <a:lstStyle/>
          <a:p>
            <a:r>
              <a:rPr lang="bg-BG" sz="3600" dirty="0"/>
              <a:t> </a:t>
            </a:r>
            <a:r>
              <a:rPr lang="bg-BG" sz="3600" dirty="0" smtClean="0"/>
              <a:t>Релации</a:t>
            </a:r>
            <a:endParaRPr lang="ru-RU" sz="3600" dirty="0"/>
          </a:p>
        </p:txBody>
      </p:sp>
      <p:sp>
        <p:nvSpPr>
          <p:cNvPr id="17" name="Title 2"/>
          <p:cNvSpPr txBox="1">
            <a:spLocks/>
          </p:cNvSpPr>
          <p:nvPr/>
        </p:nvSpPr>
        <p:spPr>
          <a:xfrm>
            <a:off x="3615865" y="4154484"/>
            <a:ext cx="3848913" cy="6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algn="l"/>
            <a:r>
              <a:rPr lang="bg-BG" sz="2400" dirty="0" smtClean="0"/>
              <a:t>Създаване на Релации</a:t>
            </a:r>
            <a:endParaRPr lang="ru-RU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611" y="4047882"/>
            <a:ext cx="1354837" cy="840087"/>
          </a:xfrm>
          <a:prstGeom prst="rect">
            <a:avLst/>
          </a:prstGeom>
          <a:ln w="38100" cap="sq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41" y="1326266"/>
            <a:ext cx="3167113" cy="1636691"/>
          </a:xfrm>
          <a:prstGeom prst="rect">
            <a:avLst/>
          </a:prstGeom>
        </p:spPr>
      </p:pic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Back or Previous 17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ome 18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1"/>
          <p:cNvGrpSpPr/>
          <p:nvPr/>
        </p:nvGrpSpPr>
        <p:grpSpPr>
          <a:xfrm>
            <a:off x="4536197" y="1242931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41434" y="191546"/>
            <a:ext cx="5413503" cy="657358"/>
          </a:xfrm>
        </p:spPr>
        <p:txBody>
          <a:bodyPr/>
          <a:lstStyle/>
          <a:p>
            <a:pPr algn="l"/>
            <a:r>
              <a:rPr lang="bg-BG" sz="3600" dirty="0"/>
              <a:t> </a:t>
            </a:r>
            <a:r>
              <a:rPr lang="bg-BG" sz="3600" dirty="0" smtClean="0"/>
              <a:t>Въвеждане на данни</a:t>
            </a:r>
            <a:endParaRPr lang="ru-RU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29" y="1178647"/>
            <a:ext cx="4024857" cy="2565432"/>
          </a:xfrm>
          <a:prstGeom prst="rect">
            <a:avLst/>
          </a:prstGeom>
        </p:spPr>
      </p:pic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312153" y="2701631"/>
            <a:ext cx="370408" cy="3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41" y="1326266"/>
            <a:ext cx="3167113" cy="1636691"/>
          </a:xfrm>
          <a:prstGeom prst="rect">
            <a:avLst/>
          </a:prstGeom>
        </p:spPr>
      </p:pic>
      <p:sp>
        <p:nvSpPr>
          <p:cNvPr id="18" name="Title 2"/>
          <p:cNvSpPr txBox="1">
            <a:spLocks/>
          </p:cNvSpPr>
          <p:nvPr/>
        </p:nvSpPr>
        <p:spPr>
          <a:xfrm>
            <a:off x="1840242" y="3936867"/>
            <a:ext cx="5771275" cy="106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bg-BG" sz="2000" dirty="0" smtClean="0"/>
              <a:t>Въвеждането на данни в таблицата става като натиснем два пъти с ляв бутон на мишката върху името на таблицата. </a:t>
            </a:r>
            <a:endParaRPr lang="ru-RU" sz="2000" dirty="0"/>
          </a:p>
        </p:txBody>
      </p:sp>
      <p:sp>
        <p:nvSpPr>
          <p:cNvPr id="15" name="Action Button: Forward or Next 14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Back or Previous 15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ome 18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3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1"/>
          <p:cNvGrpSpPr/>
          <p:nvPr/>
        </p:nvGrpSpPr>
        <p:grpSpPr>
          <a:xfrm>
            <a:off x="4536197" y="1242931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0905" y="185052"/>
            <a:ext cx="5413503" cy="657358"/>
          </a:xfrm>
        </p:spPr>
        <p:txBody>
          <a:bodyPr/>
          <a:lstStyle/>
          <a:p>
            <a:r>
              <a:rPr lang="bg-BG" sz="3600" dirty="0" smtClean="0"/>
              <a:t>Форми</a:t>
            </a:r>
            <a:endParaRPr lang="ru-RU" sz="3600" dirty="0"/>
          </a:p>
        </p:txBody>
      </p:sp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312153" y="2701631"/>
            <a:ext cx="370408" cy="3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30" y="1242931"/>
            <a:ext cx="3789076" cy="2224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202" y="3995346"/>
            <a:ext cx="2524204" cy="708041"/>
          </a:xfrm>
          <a:prstGeom prst="rect">
            <a:avLst/>
          </a:prstGeom>
          <a:ln w="38100" cap="sq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4526857" y="4081614"/>
            <a:ext cx="3516088" cy="6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algn="l"/>
            <a:r>
              <a:rPr lang="bg-BG" sz="2400" dirty="0" smtClean="0"/>
              <a:t>Създаване на Форми</a:t>
            </a:r>
            <a:endParaRPr lang="ru-RU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41" y="1326266"/>
            <a:ext cx="3167113" cy="1636691"/>
          </a:xfrm>
          <a:prstGeom prst="rect">
            <a:avLst/>
          </a:prstGeom>
        </p:spPr>
      </p:pic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Back or Previous 17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ome 18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2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1"/>
          <p:cNvGrpSpPr/>
          <p:nvPr/>
        </p:nvGrpSpPr>
        <p:grpSpPr>
          <a:xfrm>
            <a:off x="4536197" y="1242931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0905" y="185052"/>
            <a:ext cx="5413503" cy="657358"/>
          </a:xfrm>
        </p:spPr>
        <p:txBody>
          <a:bodyPr/>
          <a:lstStyle/>
          <a:p>
            <a:r>
              <a:rPr lang="bg-BG" sz="3600" dirty="0" smtClean="0"/>
              <a:t>Заявки</a:t>
            </a:r>
            <a:endParaRPr lang="ru-RU" sz="3600" dirty="0"/>
          </a:p>
        </p:txBody>
      </p:sp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312153" y="2701631"/>
            <a:ext cx="370408" cy="3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3226102" y="4418959"/>
            <a:ext cx="3848913" cy="6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algn="l"/>
            <a:r>
              <a:rPr lang="bg-BG" sz="2400" dirty="0" smtClean="0"/>
              <a:t>Създаване на Заявки</a:t>
            </a:r>
            <a:endParaRPr lang="ru-R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36" y="931006"/>
            <a:ext cx="3422362" cy="300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955" y="4219494"/>
            <a:ext cx="1059524" cy="876300"/>
          </a:xfrm>
          <a:prstGeom prst="rect">
            <a:avLst/>
          </a:prstGeom>
          <a:ln w="38100" cap="sq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41" y="1326266"/>
            <a:ext cx="3167113" cy="1636691"/>
          </a:xfrm>
          <a:prstGeom prst="rect">
            <a:avLst/>
          </a:prstGeom>
        </p:spPr>
      </p:pic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Back or Previous 17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ome 18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5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298" y="266369"/>
            <a:ext cx="6097256" cy="1214087"/>
          </a:xfrm>
        </p:spPr>
        <p:txBody>
          <a:bodyPr/>
          <a:lstStyle/>
          <a:p>
            <a:r>
              <a:rPr lang="bg-BG" sz="3600" dirty="0" smtClean="0"/>
              <a:t>Резултат от изпълнението на заявка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18" y="1773055"/>
            <a:ext cx="6460916" cy="992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17" y="3702570"/>
            <a:ext cx="1049467" cy="896443"/>
          </a:xfrm>
          <a:prstGeom prst="rect">
            <a:avLst/>
          </a:prstGeom>
          <a:ln w="38100" cap="sq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2626495" y="3822112"/>
            <a:ext cx="3848913" cy="6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algn="l"/>
            <a:r>
              <a:rPr lang="bg-BG" sz="2400" dirty="0" smtClean="0"/>
              <a:t>Стартиране на Заявки</a:t>
            </a:r>
            <a:endParaRPr lang="ru-RU" sz="2400" dirty="0"/>
          </a:p>
        </p:txBody>
      </p:sp>
      <p:sp>
        <p:nvSpPr>
          <p:cNvPr id="7" name="Action Button: Forward or Next 6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Back or Previous 7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Home 8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367" y="446253"/>
            <a:ext cx="4875600" cy="783900"/>
          </a:xfrm>
        </p:spPr>
        <p:txBody>
          <a:bodyPr/>
          <a:lstStyle/>
          <a:p>
            <a:r>
              <a:rPr lang="bg-BG" sz="3200" dirty="0" smtClean="0"/>
              <a:t>ВЪЛШЕБНИЦА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9071" y="1334124"/>
            <a:ext cx="4875600" cy="3507699"/>
          </a:xfrm>
        </p:spPr>
        <p:txBody>
          <a:bodyPr/>
          <a:lstStyle/>
          <a:p>
            <a:pPr algn="l"/>
            <a:r>
              <a:rPr lang="ru-RU" dirty="0"/>
              <a:t>Душата ми е пленница смирена,</a:t>
            </a:r>
          </a:p>
          <a:p>
            <a:pPr algn="l"/>
            <a:r>
              <a:rPr lang="ru-RU" dirty="0"/>
              <a:t>плени я твоята душа! — пленена,</a:t>
            </a:r>
          </a:p>
          <a:p>
            <a:pPr algn="l"/>
            <a:r>
              <a:rPr lang="ru-RU" dirty="0"/>
              <a:t>душата ми е в тихи две очи,</a:t>
            </a:r>
          </a:p>
          <a:p>
            <a:pPr algn="l"/>
            <a:r>
              <a:rPr lang="ru-RU" dirty="0"/>
              <a:t>Душата ми те моли и заклина:</a:t>
            </a:r>
          </a:p>
          <a:p>
            <a:pPr algn="l"/>
            <a:r>
              <a:rPr lang="ru-RU" dirty="0"/>
              <a:t>тя моли; — аз те гледам; — век измина…</a:t>
            </a:r>
          </a:p>
          <a:p>
            <a:pPr algn="l"/>
            <a:r>
              <a:rPr lang="ru-RU" dirty="0"/>
              <a:t>Душата ти вълшебница мълчи.</a:t>
            </a:r>
          </a:p>
          <a:p>
            <a:pPr algn="l"/>
            <a:r>
              <a:rPr lang="ru-RU" dirty="0"/>
              <a:t>Душата ми се мъчи в глад и жажда,</a:t>
            </a:r>
          </a:p>
          <a:p>
            <a:pPr algn="l"/>
            <a:r>
              <a:rPr lang="ru-RU" dirty="0"/>
              <a:t>но твоята душа се не обажда,</a:t>
            </a:r>
          </a:p>
          <a:p>
            <a:pPr algn="l"/>
            <a:r>
              <a:rPr lang="ru-RU" dirty="0"/>
              <a:t>душата ти, дете и божество…</a:t>
            </a:r>
          </a:p>
          <a:p>
            <a:pPr algn="l"/>
            <a:r>
              <a:rPr lang="ru-RU" dirty="0"/>
              <a:t>Мълчание в очите ти царува:</a:t>
            </a:r>
          </a:p>
          <a:p>
            <a:pPr algn="l"/>
            <a:r>
              <a:rPr lang="ru-RU" dirty="0"/>
              <a:t>душата ти се може би срамува</a:t>
            </a:r>
          </a:p>
          <a:p>
            <a:pPr algn="l"/>
            <a:r>
              <a:rPr lang="ru-RU" dirty="0"/>
              <a:t>за своето вълшебно тържество.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Back or Previous 4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Home 5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5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1"/>
          <p:cNvGrpSpPr/>
          <p:nvPr/>
        </p:nvGrpSpPr>
        <p:grpSpPr>
          <a:xfrm>
            <a:off x="4536197" y="1242931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0905" y="185052"/>
            <a:ext cx="5413503" cy="657358"/>
          </a:xfrm>
        </p:spPr>
        <p:txBody>
          <a:bodyPr/>
          <a:lstStyle/>
          <a:p>
            <a:r>
              <a:rPr lang="bg-BG" sz="3600" dirty="0" smtClean="0"/>
              <a:t>Отчети</a:t>
            </a:r>
            <a:endParaRPr lang="ru-RU" sz="3600" dirty="0"/>
          </a:p>
        </p:txBody>
      </p:sp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312153" y="2701631"/>
            <a:ext cx="370408" cy="3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4050903" y="4321538"/>
            <a:ext cx="3508137" cy="6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algn="l"/>
            <a:r>
              <a:rPr lang="bg-BG" sz="2400" dirty="0" smtClean="0"/>
              <a:t>Създаване на Отчети</a:t>
            </a:r>
            <a:endParaRPr lang="ru-RU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55" y="1236176"/>
            <a:ext cx="3699802" cy="2179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998" y="4280464"/>
            <a:ext cx="1993022" cy="655046"/>
          </a:xfrm>
          <a:prstGeom prst="rect">
            <a:avLst/>
          </a:prstGeom>
          <a:ln w="38100" cap="sq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41" y="1326266"/>
            <a:ext cx="3167113" cy="1636691"/>
          </a:xfrm>
          <a:prstGeom prst="rect">
            <a:avLst/>
          </a:prstGeom>
        </p:spPr>
      </p:pic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Back or Previous 17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ome 18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6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60"/>
          <p:cNvGrpSpPr/>
          <p:nvPr/>
        </p:nvGrpSpPr>
        <p:grpSpPr>
          <a:xfrm>
            <a:off x="709727" y="939364"/>
            <a:ext cx="4365748" cy="3244293"/>
            <a:chOff x="309900" y="238100"/>
            <a:chExt cx="7048350" cy="5237800"/>
          </a:xfrm>
        </p:grpSpPr>
        <p:sp>
          <p:nvSpPr>
            <p:cNvPr id="1025" name="Google Shape;1025;p60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0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0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0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0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0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60"/>
          <p:cNvSpPr txBox="1">
            <a:spLocks noGrp="1"/>
          </p:cNvSpPr>
          <p:nvPr>
            <p:ph type="title"/>
          </p:nvPr>
        </p:nvSpPr>
        <p:spPr>
          <a:xfrm>
            <a:off x="964469" y="2007191"/>
            <a:ext cx="4015500" cy="1682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Представяне на основните команди за създаване на </a:t>
            </a:r>
            <a:r>
              <a:rPr lang="ru-RU" sz="2400" dirty="0" smtClean="0"/>
              <a:t>база данни в </a:t>
            </a:r>
            <a:r>
              <a:rPr lang="en-US" sz="2400" dirty="0" smtClean="0"/>
              <a:t>SQL Server</a:t>
            </a:r>
            <a:endParaRPr lang="ru-RU" sz="2400" dirty="0"/>
          </a:p>
        </p:txBody>
      </p:sp>
      <p:sp>
        <p:nvSpPr>
          <p:cNvPr id="1036" name="Google Shape;1036;p60"/>
          <p:cNvSpPr txBox="1">
            <a:spLocks noGrp="1"/>
          </p:cNvSpPr>
          <p:nvPr>
            <p:ph type="title" idx="2"/>
          </p:nvPr>
        </p:nvSpPr>
        <p:spPr>
          <a:xfrm>
            <a:off x="884850" y="1044300"/>
            <a:ext cx="4015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5</a:t>
            </a:r>
            <a:endParaRPr dirty="0"/>
          </a:p>
        </p:txBody>
      </p:sp>
      <p:sp>
        <p:nvSpPr>
          <p:cNvPr id="1037" name="Google Shape;1037;p60"/>
          <p:cNvSpPr txBox="1">
            <a:spLocks noGrp="1"/>
          </p:cNvSpPr>
          <p:nvPr>
            <p:ph type="subTitle" idx="1"/>
          </p:nvPr>
        </p:nvSpPr>
        <p:spPr>
          <a:xfrm>
            <a:off x="1022205" y="3674706"/>
            <a:ext cx="3740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SQL Server</a:t>
            </a:r>
            <a:endParaRPr dirty="0"/>
          </a:p>
        </p:txBody>
      </p:sp>
      <p:grpSp>
        <p:nvGrpSpPr>
          <p:cNvPr id="1038" name="Google Shape;1038;p60"/>
          <p:cNvGrpSpPr/>
          <p:nvPr/>
        </p:nvGrpSpPr>
        <p:grpSpPr>
          <a:xfrm flipH="1">
            <a:off x="5370330" y="779062"/>
            <a:ext cx="3096682" cy="3888074"/>
            <a:chOff x="5009875" y="720424"/>
            <a:chExt cx="3096682" cy="3888074"/>
          </a:xfrm>
        </p:grpSpPr>
        <p:pic>
          <p:nvPicPr>
            <p:cNvPr id="1039" name="Google Shape;103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99860">
              <a:off x="5482905" y="1761292"/>
              <a:ext cx="773901" cy="692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99867">
              <a:off x="5661955" y="2356405"/>
              <a:ext cx="529818" cy="473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17922">
              <a:off x="5370060" y="3474237"/>
              <a:ext cx="458992" cy="433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199965">
              <a:off x="5119627" y="2888580"/>
              <a:ext cx="799678" cy="715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928290">
              <a:off x="6819871" y="2829424"/>
              <a:ext cx="713001" cy="63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100000">
              <a:off x="6900594" y="1491964"/>
              <a:ext cx="799856" cy="75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99960">
              <a:off x="7098878" y="1130487"/>
              <a:ext cx="799680" cy="715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">
              <a:off x="5903745" y="1056263"/>
              <a:ext cx="1511980" cy="2245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99983">
              <a:off x="6462669" y="3283764"/>
              <a:ext cx="1508595" cy="114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5">
              <a:off x="6029071" y="3074715"/>
              <a:ext cx="1105072" cy="1147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6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1">
              <a:off x="5455713" y="2922852"/>
              <a:ext cx="1412416" cy="1219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78069" y="3276676"/>
              <a:ext cx="687367" cy="245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00054">
              <a:off x="7673859" y="2587684"/>
              <a:ext cx="373248" cy="35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300229">
              <a:off x="5672988" y="780088"/>
              <a:ext cx="393716" cy="3520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Action Button: Forward or Next 29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ction Button: Back or Previous 30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ction Button: Home 31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1"/>
          <p:cNvSpPr txBox="1">
            <a:spLocks noGrp="1"/>
          </p:cNvSpPr>
          <p:nvPr>
            <p:ph type="title"/>
          </p:nvPr>
        </p:nvSpPr>
        <p:spPr>
          <a:xfrm>
            <a:off x="1386944" y="1538223"/>
            <a:ext cx="2721600" cy="1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Избираме иконата</a:t>
            </a:r>
            <a:endParaRPr dirty="0"/>
          </a:p>
        </p:txBody>
      </p:sp>
      <p:grpSp>
        <p:nvGrpSpPr>
          <p:cNvPr id="829" name="Google Shape;829;p51"/>
          <p:cNvGrpSpPr/>
          <p:nvPr/>
        </p:nvGrpSpPr>
        <p:grpSpPr>
          <a:xfrm>
            <a:off x="4536197" y="1242931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529890" y="2312260"/>
            <a:ext cx="370408" cy="3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757" y="2867336"/>
            <a:ext cx="1163493" cy="8249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41" y="1326266"/>
            <a:ext cx="3167113" cy="1636691"/>
          </a:xfrm>
          <a:prstGeom prst="rect">
            <a:avLst/>
          </a:prstGeom>
        </p:spPr>
      </p:pic>
      <p:sp>
        <p:nvSpPr>
          <p:cNvPr id="20" name="Title 2"/>
          <p:cNvSpPr txBox="1">
            <a:spLocks/>
          </p:cNvSpPr>
          <p:nvPr/>
        </p:nvSpPr>
        <p:spPr>
          <a:xfrm>
            <a:off x="374469" y="185052"/>
            <a:ext cx="7410294" cy="6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bg-BG" sz="3600" dirty="0" smtClean="0"/>
              <a:t>Стартиране на </a:t>
            </a:r>
            <a:r>
              <a:rPr lang="en-US" sz="3600" dirty="0" smtClean="0"/>
              <a:t>SQL Server</a:t>
            </a:r>
            <a:endParaRPr lang="ru-RU" sz="3600" dirty="0"/>
          </a:p>
        </p:txBody>
      </p:sp>
      <p:sp>
        <p:nvSpPr>
          <p:cNvPr id="15" name="Action Button: Forward or Next 14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Back or Previous 15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Home 16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1"/>
          <p:cNvGrpSpPr/>
          <p:nvPr/>
        </p:nvGrpSpPr>
        <p:grpSpPr>
          <a:xfrm>
            <a:off x="4915236" y="1601488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365561" y="2604650"/>
            <a:ext cx="370408" cy="3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7237" y="221326"/>
            <a:ext cx="6461897" cy="657358"/>
          </a:xfrm>
        </p:spPr>
        <p:txBody>
          <a:bodyPr/>
          <a:lstStyle/>
          <a:p>
            <a:r>
              <a:rPr lang="bg-BG" sz="3600" dirty="0" smtClean="0"/>
              <a:t>Създаване на БД</a:t>
            </a:r>
            <a:endParaRPr lang="ru-RU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86" y="1601488"/>
            <a:ext cx="3262889" cy="26576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967" y="1691293"/>
            <a:ext cx="3167113" cy="1636691"/>
          </a:xfrm>
          <a:prstGeom prst="rect">
            <a:avLst/>
          </a:prstGeom>
        </p:spPr>
      </p:pic>
      <p:sp>
        <p:nvSpPr>
          <p:cNvPr id="14" name="Action Button: Forward or Next 13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Back or Previous 14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Home 15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5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1"/>
          <p:cNvGrpSpPr/>
          <p:nvPr/>
        </p:nvGrpSpPr>
        <p:grpSpPr>
          <a:xfrm>
            <a:off x="5192519" y="1293581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365561" y="2604650"/>
            <a:ext cx="370408" cy="3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7237" y="221326"/>
            <a:ext cx="6461897" cy="657358"/>
          </a:xfrm>
        </p:spPr>
        <p:txBody>
          <a:bodyPr/>
          <a:lstStyle/>
          <a:p>
            <a:r>
              <a:rPr lang="bg-BG" sz="3600" dirty="0" smtClean="0"/>
              <a:t>Проектиране на таблици</a:t>
            </a:r>
            <a:endParaRPr lang="ru-RU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073" y="2823671"/>
            <a:ext cx="3125385" cy="2099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50" y="1357022"/>
            <a:ext cx="3167113" cy="1636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23" y="1089792"/>
            <a:ext cx="3796541" cy="1441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ction Button: Forward or Next 14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Back or Previous 15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Home 16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5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39" y="2561247"/>
            <a:ext cx="3797836" cy="2135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29" name="Google Shape;829;p51"/>
          <p:cNvGrpSpPr/>
          <p:nvPr/>
        </p:nvGrpSpPr>
        <p:grpSpPr>
          <a:xfrm>
            <a:off x="5287956" y="1592206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41434" y="191546"/>
            <a:ext cx="5413503" cy="657358"/>
          </a:xfrm>
        </p:spPr>
        <p:txBody>
          <a:bodyPr/>
          <a:lstStyle/>
          <a:p>
            <a:pPr algn="l"/>
            <a:r>
              <a:rPr lang="bg-BG" sz="3600" dirty="0"/>
              <a:t> </a:t>
            </a:r>
            <a:r>
              <a:rPr lang="bg-BG" sz="3600" dirty="0" smtClean="0"/>
              <a:t>Въвеждане на данни</a:t>
            </a:r>
            <a:endParaRPr lang="ru-RU" sz="3600" dirty="0"/>
          </a:p>
        </p:txBody>
      </p:sp>
      <p:pic>
        <p:nvPicPr>
          <p:cNvPr id="838" name="Google Shape;83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00036">
            <a:off x="312153" y="2701631"/>
            <a:ext cx="370408" cy="3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27;p51"/>
          <p:cNvSpPr txBox="1">
            <a:spLocks/>
          </p:cNvSpPr>
          <p:nvPr/>
        </p:nvSpPr>
        <p:spPr>
          <a:xfrm>
            <a:off x="1028752" y="1151132"/>
            <a:ext cx="3972007" cy="80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bg-BG" sz="2000" dirty="0" smtClean="0"/>
              <a:t>Командата е: </a:t>
            </a:r>
            <a:endParaRPr lang="en-US" sz="2000" dirty="0" smtClean="0"/>
          </a:p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 Top 200 Rows</a:t>
            </a:r>
            <a:endParaRPr lang="bg-BG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87" y="1675541"/>
            <a:ext cx="3167113" cy="1636691"/>
          </a:xfrm>
          <a:prstGeom prst="rect">
            <a:avLst/>
          </a:prstGeom>
        </p:spPr>
      </p:pic>
      <p:sp>
        <p:nvSpPr>
          <p:cNvPr id="21" name="Google Shape;827;p51"/>
          <p:cNvSpPr txBox="1">
            <a:spLocks/>
          </p:cNvSpPr>
          <p:nvPr/>
        </p:nvSpPr>
        <p:spPr>
          <a:xfrm>
            <a:off x="1653955" y="1959123"/>
            <a:ext cx="2721600" cy="43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bg-BG" sz="2000" dirty="0" smtClean="0">
                <a:solidFill>
                  <a:schemeClr val="accent1"/>
                </a:solidFill>
              </a:rPr>
              <a:t>Резултат:</a:t>
            </a:r>
            <a:endParaRPr lang="bg-BG" sz="2000" dirty="0">
              <a:solidFill>
                <a:schemeClr val="accent1"/>
              </a:solidFill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Home 19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51"/>
          <p:cNvGrpSpPr/>
          <p:nvPr/>
        </p:nvGrpSpPr>
        <p:grpSpPr>
          <a:xfrm>
            <a:off x="5287954" y="1569880"/>
            <a:ext cx="3336577" cy="2657635"/>
            <a:chOff x="4924125" y="1219450"/>
            <a:chExt cx="3506650" cy="2793100"/>
          </a:xfrm>
        </p:grpSpPr>
        <p:sp>
          <p:nvSpPr>
            <p:cNvPr id="830" name="Google Shape;830;p51"/>
            <p:cNvSpPr/>
            <p:nvPr/>
          </p:nvSpPr>
          <p:spPr>
            <a:xfrm>
              <a:off x="6230550" y="3482450"/>
              <a:ext cx="897075" cy="367000"/>
            </a:xfrm>
            <a:custGeom>
              <a:avLst/>
              <a:gdLst/>
              <a:ahLst/>
              <a:cxnLst/>
              <a:rect l="l" t="t" r="r" b="b"/>
              <a:pathLst>
                <a:path w="35883" h="14680" extrusionOk="0">
                  <a:moveTo>
                    <a:pt x="0" y="1"/>
                  </a:moveTo>
                  <a:lnTo>
                    <a:pt x="0" y="14680"/>
                  </a:lnTo>
                  <a:lnTo>
                    <a:pt x="35882" y="14680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24125" y="1219450"/>
              <a:ext cx="3506650" cy="1909625"/>
            </a:xfrm>
            <a:custGeom>
              <a:avLst/>
              <a:gdLst/>
              <a:ahLst/>
              <a:cxnLst/>
              <a:rect l="l" t="t" r="r" b="b"/>
              <a:pathLst>
                <a:path w="140266" h="75027" extrusionOk="0">
                  <a:moveTo>
                    <a:pt x="3327" y="1"/>
                  </a:moveTo>
                  <a:cubicBezTo>
                    <a:pt x="1370" y="1"/>
                    <a:pt x="0" y="555"/>
                    <a:pt x="0" y="2610"/>
                  </a:cubicBezTo>
                  <a:lnTo>
                    <a:pt x="0" y="75026"/>
                  </a:lnTo>
                  <a:lnTo>
                    <a:pt x="140266" y="75026"/>
                  </a:lnTo>
                  <a:lnTo>
                    <a:pt x="140266" y="2610"/>
                  </a:lnTo>
                  <a:cubicBezTo>
                    <a:pt x="140266" y="555"/>
                    <a:pt x="139026" y="1"/>
                    <a:pt x="137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24125" y="3095100"/>
              <a:ext cx="3506650" cy="407775"/>
            </a:xfrm>
            <a:custGeom>
              <a:avLst/>
              <a:gdLst/>
              <a:ahLst/>
              <a:cxnLst/>
              <a:rect l="l" t="t" r="r" b="b"/>
              <a:pathLst>
                <a:path w="140266" h="16311" extrusionOk="0">
                  <a:moveTo>
                    <a:pt x="0" y="0"/>
                  </a:moveTo>
                  <a:lnTo>
                    <a:pt x="0" y="12233"/>
                  </a:lnTo>
                  <a:cubicBezTo>
                    <a:pt x="0" y="14190"/>
                    <a:pt x="1370" y="16310"/>
                    <a:pt x="3327" y="16310"/>
                  </a:cubicBezTo>
                  <a:lnTo>
                    <a:pt x="137069" y="16310"/>
                  </a:lnTo>
                  <a:cubicBezTo>
                    <a:pt x="139026" y="16310"/>
                    <a:pt x="140266" y="14190"/>
                    <a:pt x="140266" y="12233"/>
                  </a:cubicBezTo>
                  <a:lnTo>
                    <a:pt x="1402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45125" y="3849425"/>
              <a:ext cx="1467925" cy="163125"/>
            </a:xfrm>
            <a:custGeom>
              <a:avLst/>
              <a:gdLst/>
              <a:ahLst/>
              <a:cxnLst/>
              <a:rect l="l" t="t" r="r" b="b"/>
              <a:pathLst>
                <a:path w="58717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55454" y="6525"/>
                  </a:lnTo>
                  <a:cubicBezTo>
                    <a:pt x="57248" y="6525"/>
                    <a:pt x="58716" y="5057"/>
                    <a:pt x="58716" y="3263"/>
                  </a:cubicBezTo>
                  <a:cubicBezTo>
                    <a:pt x="58716" y="1469"/>
                    <a:pt x="57248" y="1"/>
                    <a:pt x="55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6597525" y="319702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cubicBezTo>
                    <a:pt x="5056" y="6525"/>
                    <a:pt x="6524" y="5057"/>
                    <a:pt x="6524" y="3263"/>
                  </a:cubicBez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6" name="Google Shape;8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99997">
            <a:off x="7835059" y="304122"/>
            <a:ext cx="366458" cy="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81">
            <a:off x="8146244" y="592126"/>
            <a:ext cx="648561" cy="6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0905" y="185052"/>
            <a:ext cx="5413503" cy="657358"/>
          </a:xfrm>
        </p:spPr>
        <p:txBody>
          <a:bodyPr/>
          <a:lstStyle/>
          <a:p>
            <a:r>
              <a:rPr lang="bg-BG" sz="3600" dirty="0" smtClean="0"/>
              <a:t>Заявки</a:t>
            </a:r>
            <a:endParaRPr lang="ru-RU" sz="3600" dirty="0"/>
          </a:p>
        </p:txBody>
      </p:sp>
      <p:pic>
        <p:nvPicPr>
          <p:cNvPr id="838" name="Google Shape;8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0036">
            <a:off x="312153" y="2701631"/>
            <a:ext cx="370408" cy="35009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2"/>
          <p:cNvSpPr txBox="1">
            <a:spLocks/>
          </p:cNvSpPr>
          <p:nvPr/>
        </p:nvSpPr>
        <p:spPr>
          <a:xfrm>
            <a:off x="3235210" y="1084008"/>
            <a:ext cx="3848913" cy="6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Mali"/>
              <a:buNone/>
              <a:defRPr sz="3300" b="1" i="0" u="none" strike="noStrike" cap="none">
                <a:solidFill>
                  <a:schemeClr val="accent4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algn="l"/>
            <a:r>
              <a:rPr lang="bg-BG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Заявки</a:t>
            </a:r>
            <a:endParaRPr lang="ru-RU" sz="2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00" y="1943670"/>
            <a:ext cx="3209925" cy="800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25" y="3521258"/>
            <a:ext cx="3160719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459842" y="3996682"/>
            <a:ext cx="1553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Резултат</a:t>
            </a:r>
            <a:endParaRPr lang="ru-RU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5487" y="2994401"/>
            <a:ext cx="857250" cy="2762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85" y="1643875"/>
            <a:ext cx="3167113" cy="1636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2511" y="2009208"/>
            <a:ext cx="94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Код</a:t>
            </a:r>
            <a:endParaRPr lang="en-US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358" y="1032979"/>
            <a:ext cx="2778388" cy="660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Action Button: Forward or Next 19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ction Button: Back or Previous 20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ction Button: Home 21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9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043" y="118205"/>
            <a:ext cx="7082851" cy="1197000"/>
          </a:xfrm>
        </p:spPr>
        <p:txBody>
          <a:bodyPr/>
          <a:lstStyle/>
          <a:p>
            <a:r>
              <a:rPr lang="bg-BG" dirty="0" smtClean="0"/>
              <a:t>Импортиране на БД от </a:t>
            </a:r>
            <a:r>
              <a:rPr lang="en-US" dirty="0" smtClean="0"/>
              <a:t>MS </a:t>
            </a:r>
            <a:r>
              <a:rPr lang="en-US" dirty="0" err="1" smtClean="0"/>
              <a:t>Accses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 smtClean="0"/>
              <a:t>SQL Server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418356"/>
            <a:ext cx="5821680" cy="3393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Action Button: Forward or Next 3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Back or Previous 4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Home 5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5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tion Button: Forward or Next 2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Home 4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923754"/>
              </p:ext>
            </p:extLst>
          </p:nvPr>
        </p:nvGraphicFramePr>
        <p:xfrm>
          <a:off x="1397000" y="785813"/>
          <a:ext cx="6350000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Presentation" r:id="rId3" imgW="6350040" imgH="3571920" progId="PowerPoint.Show.12">
                  <p:embed/>
                </p:oleObj>
              </mc:Choice>
              <mc:Fallback>
                <p:oleObj name="Presentatio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7000" y="785813"/>
                        <a:ext cx="6350000" cy="357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591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60"/>
          <p:cNvGrpSpPr/>
          <p:nvPr/>
        </p:nvGrpSpPr>
        <p:grpSpPr>
          <a:xfrm>
            <a:off x="709727" y="939364"/>
            <a:ext cx="4365748" cy="3244293"/>
            <a:chOff x="309900" y="238100"/>
            <a:chExt cx="7048350" cy="5237800"/>
          </a:xfrm>
        </p:grpSpPr>
        <p:sp>
          <p:nvSpPr>
            <p:cNvPr id="1025" name="Google Shape;1025;p60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0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0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0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0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0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60"/>
          <p:cNvSpPr txBox="1">
            <a:spLocks noGrp="1"/>
          </p:cNvSpPr>
          <p:nvPr>
            <p:ph type="title"/>
          </p:nvPr>
        </p:nvSpPr>
        <p:spPr>
          <a:xfrm>
            <a:off x="884850" y="1923894"/>
            <a:ext cx="4015500" cy="15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000" dirty="0"/>
              <a:t>Представяне на проектите</a:t>
            </a:r>
          </a:p>
        </p:txBody>
      </p:sp>
      <p:sp>
        <p:nvSpPr>
          <p:cNvPr id="1036" name="Google Shape;1036;p60"/>
          <p:cNvSpPr txBox="1">
            <a:spLocks noGrp="1"/>
          </p:cNvSpPr>
          <p:nvPr>
            <p:ph type="title" idx="2"/>
          </p:nvPr>
        </p:nvSpPr>
        <p:spPr>
          <a:xfrm>
            <a:off x="2506204" y="1280387"/>
            <a:ext cx="572658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  <p:sp>
        <p:nvSpPr>
          <p:cNvPr id="1037" name="Google Shape;1037;p60"/>
          <p:cNvSpPr txBox="1">
            <a:spLocks noGrp="1"/>
          </p:cNvSpPr>
          <p:nvPr>
            <p:ph type="subTitle" idx="1"/>
          </p:nvPr>
        </p:nvSpPr>
        <p:spPr>
          <a:xfrm>
            <a:off x="1022205" y="3674706"/>
            <a:ext cx="3740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Уеб сайт и БД</a:t>
            </a:r>
            <a:endParaRPr dirty="0"/>
          </a:p>
        </p:txBody>
      </p:sp>
      <p:grpSp>
        <p:nvGrpSpPr>
          <p:cNvPr id="1038" name="Google Shape;1038;p60"/>
          <p:cNvGrpSpPr/>
          <p:nvPr/>
        </p:nvGrpSpPr>
        <p:grpSpPr>
          <a:xfrm flipH="1">
            <a:off x="5370330" y="779062"/>
            <a:ext cx="3096682" cy="3888074"/>
            <a:chOff x="5009875" y="720424"/>
            <a:chExt cx="3096682" cy="3888074"/>
          </a:xfrm>
        </p:grpSpPr>
        <p:pic>
          <p:nvPicPr>
            <p:cNvPr id="1039" name="Google Shape;103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99860">
              <a:off x="5482905" y="1761292"/>
              <a:ext cx="773901" cy="692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99867">
              <a:off x="5661955" y="2356405"/>
              <a:ext cx="529818" cy="473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17922">
              <a:off x="5370060" y="3474237"/>
              <a:ext cx="458992" cy="433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199965">
              <a:off x="5119627" y="2888580"/>
              <a:ext cx="799678" cy="715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928290">
              <a:off x="6819871" y="2829424"/>
              <a:ext cx="713001" cy="63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100000">
              <a:off x="6900594" y="1491964"/>
              <a:ext cx="799856" cy="75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99960">
              <a:off x="7098878" y="1130487"/>
              <a:ext cx="799680" cy="715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">
              <a:off x="5903745" y="1056263"/>
              <a:ext cx="1511980" cy="2245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99983">
              <a:off x="6462669" y="3283764"/>
              <a:ext cx="1508595" cy="114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5">
              <a:off x="6029071" y="3074715"/>
              <a:ext cx="1105072" cy="1147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6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1">
              <a:off x="5455713" y="2922852"/>
              <a:ext cx="1412416" cy="1219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78069" y="3276676"/>
              <a:ext cx="687367" cy="245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00054">
              <a:off x="7673859" y="2587684"/>
              <a:ext cx="373248" cy="35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300229">
              <a:off x="5672988" y="780088"/>
              <a:ext cx="393716" cy="3520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Action Button: Forward or Next 29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ction Button: Back or Previous 30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ction Button: Home 31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200" y="87448"/>
            <a:ext cx="4875600" cy="663019"/>
          </a:xfrm>
        </p:spPr>
        <p:txBody>
          <a:bodyPr/>
          <a:lstStyle/>
          <a:p>
            <a:pPr algn="l"/>
            <a:r>
              <a:rPr lang="bg-BG" sz="3200" dirty="0" smtClean="0"/>
              <a:t>    Благовещение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1459" y="802933"/>
            <a:ext cx="4875600" cy="4302133"/>
          </a:xfrm>
        </p:spPr>
        <p:txBody>
          <a:bodyPr/>
          <a:lstStyle/>
          <a:p>
            <a:pPr algn="l"/>
            <a:r>
              <a:rPr lang="ru-RU" sz="1400" dirty="0"/>
              <a:t>Прохладен лъх от ангелско крило</a:t>
            </a:r>
            <a:r>
              <a:rPr lang="ru-RU" sz="1400" dirty="0" smtClean="0"/>
              <a:t>,</a:t>
            </a:r>
            <a:endParaRPr lang="ru-RU" sz="1400" dirty="0"/>
          </a:p>
          <a:p>
            <a:pPr algn="l"/>
            <a:r>
              <a:rPr lang="ru-RU" sz="1400" dirty="0"/>
              <a:t>        о ангел, о дете</a:t>
            </a:r>
            <a:r>
              <a:rPr lang="ru-RU" sz="1400" dirty="0" smtClean="0"/>
              <a:t>,</a:t>
            </a:r>
            <a:endParaRPr lang="ru-RU" sz="1400" dirty="0"/>
          </a:p>
          <a:p>
            <a:pPr algn="l"/>
            <a:r>
              <a:rPr lang="ru-RU" sz="1400" dirty="0"/>
              <a:t>зефирен лъх от ангелско </a:t>
            </a:r>
            <a:r>
              <a:rPr lang="ru-RU" sz="1400" dirty="0" smtClean="0"/>
              <a:t>крило</a:t>
            </a:r>
            <a:endParaRPr lang="ru-RU" sz="1400" dirty="0"/>
          </a:p>
          <a:p>
            <a:pPr algn="l"/>
            <a:r>
              <a:rPr lang="ru-RU" sz="1400" dirty="0"/>
              <a:t>сред зной облъхва моето чело</a:t>
            </a:r>
            <a:r>
              <a:rPr lang="ru-RU" sz="1400" dirty="0" smtClean="0"/>
              <a:t>;</a:t>
            </a:r>
            <a:endParaRPr lang="ru-RU" sz="1400" dirty="0"/>
          </a:p>
          <a:p>
            <a:pPr algn="l"/>
            <a:r>
              <a:rPr lang="ru-RU" sz="1400" dirty="0"/>
              <a:t>отпаднал ме лелее нежен сън</a:t>
            </a:r>
            <a:r>
              <a:rPr lang="ru-RU" sz="1400" dirty="0" smtClean="0"/>
              <a:t>…</a:t>
            </a:r>
            <a:endParaRPr lang="ru-RU" sz="1400" dirty="0"/>
          </a:p>
          <a:p>
            <a:pPr algn="l"/>
            <a:r>
              <a:rPr lang="ru-RU" sz="1400" dirty="0"/>
              <a:t>Зора се зазорява вън</a:t>
            </a:r>
            <a:r>
              <a:rPr lang="ru-RU" sz="1400" dirty="0" smtClean="0"/>
              <a:t>.</a:t>
            </a:r>
            <a:endParaRPr lang="ru-RU" sz="1400" dirty="0"/>
          </a:p>
          <a:p>
            <a:pPr algn="l"/>
            <a:r>
              <a:rPr lang="ru-RU" sz="1400" dirty="0" smtClean="0"/>
              <a:t>Мелодия неземна сред нощта,</a:t>
            </a:r>
          </a:p>
          <a:p>
            <a:pPr algn="l"/>
            <a:r>
              <a:rPr lang="ru-RU" sz="1400" dirty="0" smtClean="0"/>
              <a:t>        о песен, о дете,</a:t>
            </a:r>
          </a:p>
          <a:p>
            <a:pPr algn="l"/>
            <a:r>
              <a:rPr lang="ru-RU" sz="1400" dirty="0" smtClean="0"/>
              <a:t>мелодия вълшебна сред нощта</a:t>
            </a:r>
          </a:p>
          <a:p>
            <a:pPr algn="l"/>
            <a:r>
              <a:rPr lang="ru-RU" sz="1400" dirty="0" smtClean="0"/>
              <a:t>лелее и приспива мисълта:</a:t>
            </a:r>
          </a:p>
          <a:p>
            <a:pPr algn="l"/>
            <a:r>
              <a:rPr lang="ru-RU" sz="1400" dirty="0" smtClean="0"/>
              <a:t>зора се нова зазорява вън</a:t>
            </a:r>
          </a:p>
          <a:p>
            <a:pPr algn="l"/>
            <a:r>
              <a:rPr lang="ru-RU" sz="1400" dirty="0" smtClean="0"/>
              <a:t>и празничен се носи звън.</a:t>
            </a:r>
          </a:p>
          <a:p>
            <a:pPr algn="l"/>
            <a:r>
              <a:rPr lang="ru-RU" sz="1400" dirty="0" smtClean="0"/>
              <a:t>Душата ми тъгува и мълчи,</a:t>
            </a:r>
          </a:p>
          <a:p>
            <a:pPr algn="l"/>
            <a:r>
              <a:rPr lang="ru-RU" sz="1400" dirty="0" smtClean="0"/>
              <a:t>        о сълза, о дете,</a:t>
            </a:r>
          </a:p>
          <a:p>
            <a:pPr algn="l"/>
            <a:r>
              <a:rPr lang="ru-RU" sz="1400" dirty="0" smtClean="0"/>
              <a:t>душата ми бленува и мълчи —</a:t>
            </a:r>
          </a:p>
          <a:p>
            <a:pPr algn="l"/>
            <a:r>
              <a:rPr lang="ru-RU" sz="1400" dirty="0" smtClean="0"/>
              <a:t>и тихо капят сълзи от очи:</a:t>
            </a:r>
          </a:p>
          <a:p>
            <a:pPr algn="l"/>
            <a:r>
              <a:rPr lang="ru-RU" sz="1400" dirty="0" smtClean="0"/>
              <a:t>аз слушам празнично тържествен звън</a:t>
            </a:r>
          </a:p>
          <a:p>
            <a:pPr algn="l"/>
            <a:r>
              <a:rPr lang="ru-RU" sz="1400" dirty="0" smtClean="0"/>
              <a:t>през утрен сън — уви, през сън…</a:t>
            </a:r>
            <a:endParaRPr lang="en-US" sz="1400" dirty="0"/>
          </a:p>
        </p:txBody>
      </p:sp>
      <p:sp>
        <p:nvSpPr>
          <p:cNvPr id="4" name="Action Button: Forward or Next 3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Back or Previous 4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Home 5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 action="ppaction://program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3" y="2023936"/>
            <a:ext cx="2474099" cy="2474099"/>
          </a:xfrm>
          <a:prstGeom prst="rect">
            <a:avLst/>
          </a:prstGeom>
        </p:spPr>
      </p:pic>
      <p:pic>
        <p:nvPicPr>
          <p:cNvPr id="11" name="Picture 10">
            <a:hlinkClick r:id="rId5" action="ppaction://program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70" y="2023936"/>
            <a:ext cx="2515422" cy="2552179"/>
          </a:xfrm>
          <a:prstGeom prst="rect">
            <a:avLst/>
          </a:prstGeom>
        </p:spPr>
      </p:pic>
      <p:sp>
        <p:nvSpPr>
          <p:cNvPr id="632" name="Google Shape;632;p4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Представяне</a:t>
            </a:r>
            <a:endParaRPr dirty="0"/>
          </a:p>
        </p:txBody>
      </p:sp>
      <p:sp>
        <p:nvSpPr>
          <p:cNvPr id="636" name="Google Shape;636;p40"/>
          <p:cNvSpPr txBox="1">
            <a:spLocks noGrp="1"/>
          </p:cNvSpPr>
          <p:nvPr>
            <p:ph type="subTitle" idx="4"/>
          </p:nvPr>
        </p:nvSpPr>
        <p:spPr>
          <a:xfrm>
            <a:off x="3033645" y="1490536"/>
            <a:ext cx="3076809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БД</a:t>
            </a:r>
            <a:endParaRPr dirty="0"/>
          </a:p>
        </p:txBody>
      </p:sp>
      <p:pic>
        <p:nvPicPr>
          <p:cNvPr id="637" name="Google Shape;6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287">
            <a:off x="7193010" y="450075"/>
            <a:ext cx="428530" cy="38325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0"/>
          <p:cNvSpPr txBox="1">
            <a:spLocks noGrp="1"/>
          </p:cNvSpPr>
          <p:nvPr>
            <p:ph type="subTitle" idx="2"/>
          </p:nvPr>
        </p:nvSpPr>
        <p:spPr>
          <a:xfrm>
            <a:off x="309487" y="1490536"/>
            <a:ext cx="3076809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Уеб сайт</a:t>
            </a:r>
            <a:endParaRPr dirty="0"/>
          </a:p>
        </p:txBody>
      </p:sp>
      <p:pic>
        <p:nvPicPr>
          <p:cNvPr id="12" name="Picture 11">
            <a:hlinkClick r:id="rId7" action="ppaction://program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8" y="2023935"/>
            <a:ext cx="2515422" cy="2552179"/>
          </a:xfrm>
          <a:prstGeom prst="rect">
            <a:avLst/>
          </a:prstGeom>
        </p:spPr>
      </p:pic>
      <p:sp>
        <p:nvSpPr>
          <p:cNvPr id="13" name="Google Shape;636;p40"/>
          <p:cNvSpPr txBox="1">
            <a:spLocks noGrp="1"/>
          </p:cNvSpPr>
          <p:nvPr>
            <p:ph type="subTitle" idx="4"/>
          </p:nvPr>
        </p:nvSpPr>
        <p:spPr>
          <a:xfrm>
            <a:off x="5868870" y="1498778"/>
            <a:ext cx="3076809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SQL Server</a:t>
            </a:r>
            <a:endParaRPr dirty="0"/>
          </a:p>
        </p:txBody>
      </p:sp>
      <p:sp>
        <p:nvSpPr>
          <p:cNvPr id="10" name="Action Button: Forward or Next 9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Home 14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60"/>
          <p:cNvGrpSpPr/>
          <p:nvPr/>
        </p:nvGrpSpPr>
        <p:grpSpPr>
          <a:xfrm>
            <a:off x="756047" y="950747"/>
            <a:ext cx="4365748" cy="3244293"/>
            <a:chOff x="309900" y="238100"/>
            <a:chExt cx="7048350" cy="5237800"/>
          </a:xfrm>
        </p:grpSpPr>
        <p:sp>
          <p:nvSpPr>
            <p:cNvPr id="1025" name="Google Shape;1025;p60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0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0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0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0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0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60"/>
          <p:cNvSpPr txBox="1">
            <a:spLocks noGrp="1"/>
          </p:cNvSpPr>
          <p:nvPr>
            <p:ph type="title"/>
          </p:nvPr>
        </p:nvSpPr>
        <p:spPr>
          <a:xfrm>
            <a:off x="1005902" y="1811651"/>
            <a:ext cx="4015500" cy="2498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800" dirty="0"/>
              <a:t>Обобщение и заключение</a:t>
            </a:r>
          </a:p>
        </p:txBody>
      </p:sp>
      <p:sp>
        <p:nvSpPr>
          <p:cNvPr id="1036" name="Google Shape;1036;p60"/>
          <p:cNvSpPr txBox="1">
            <a:spLocks noGrp="1"/>
          </p:cNvSpPr>
          <p:nvPr>
            <p:ph type="title" idx="2"/>
          </p:nvPr>
        </p:nvSpPr>
        <p:spPr>
          <a:xfrm>
            <a:off x="2856297" y="948100"/>
            <a:ext cx="570273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endParaRPr dirty="0"/>
          </a:p>
        </p:txBody>
      </p:sp>
      <p:grpSp>
        <p:nvGrpSpPr>
          <p:cNvPr id="1038" name="Google Shape;1038;p60"/>
          <p:cNvGrpSpPr/>
          <p:nvPr/>
        </p:nvGrpSpPr>
        <p:grpSpPr>
          <a:xfrm flipH="1">
            <a:off x="5370330" y="779062"/>
            <a:ext cx="3096682" cy="3888074"/>
            <a:chOff x="5009875" y="720424"/>
            <a:chExt cx="3096682" cy="3888074"/>
          </a:xfrm>
        </p:grpSpPr>
        <p:pic>
          <p:nvPicPr>
            <p:cNvPr id="1039" name="Google Shape;103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99860">
              <a:off x="5482905" y="1761292"/>
              <a:ext cx="773901" cy="692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99867">
              <a:off x="5661955" y="2356405"/>
              <a:ext cx="529818" cy="473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17922">
              <a:off x="5370060" y="3474237"/>
              <a:ext cx="458992" cy="433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199965">
              <a:off x="5119627" y="2888580"/>
              <a:ext cx="799678" cy="715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928290">
              <a:off x="6819871" y="2829424"/>
              <a:ext cx="713001" cy="63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100000">
              <a:off x="6900594" y="1491964"/>
              <a:ext cx="799856" cy="75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99960">
              <a:off x="7098878" y="1130487"/>
              <a:ext cx="799680" cy="715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">
              <a:off x="5903745" y="1056263"/>
              <a:ext cx="1511980" cy="2245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99983">
              <a:off x="6462669" y="3283764"/>
              <a:ext cx="1508595" cy="114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5">
              <a:off x="6029071" y="3074715"/>
              <a:ext cx="1105072" cy="1147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6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1">
              <a:off x="5455713" y="2922852"/>
              <a:ext cx="1412416" cy="1219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78069" y="3276676"/>
              <a:ext cx="687367" cy="245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00054">
              <a:off x="7673859" y="2587684"/>
              <a:ext cx="373248" cy="35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300229">
              <a:off x="5672988" y="780088"/>
              <a:ext cx="393716" cy="3520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Action Button: Forward or Next 28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ction Button: Back or Previous 29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ction Button: Home 30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4" name="Google Shape;1164;p67"/>
          <p:cNvGraphicFramePr/>
          <p:nvPr>
            <p:extLst>
              <p:ext uri="{D42A27DB-BD31-4B8C-83A1-F6EECF244321}">
                <p14:modId xmlns:p14="http://schemas.microsoft.com/office/powerpoint/2010/main" val="942342884"/>
              </p:ext>
            </p:extLst>
          </p:nvPr>
        </p:nvGraphicFramePr>
        <p:xfrm>
          <a:off x="1011763" y="866522"/>
          <a:ext cx="7151400" cy="3627030"/>
        </p:xfrm>
        <a:graphic>
          <a:graphicData uri="http://schemas.openxmlformats.org/drawingml/2006/table">
            <a:tbl>
              <a:tblPr>
                <a:noFill/>
                <a:tableStyleId>{8D723A0E-DD70-414E-A199-82D943596D90}</a:tableStyleId>
              </a:tblPr>
              <a:tblGrid>
                <a:gridCol w="357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smtClean="0">
                          <a:solidFill>
                            <a:schemeClr val="accent4"/>
                          </a:solidFill>
                          <a:latin typeface="Mali"/>
                          <a:ea typeface="Mali"/>
                          <a:cs typeface="Mali"/>
                          <a:sym typeface="Mali"/>
                        </a:rPr>
                        <a:t>HTML </a:t>
                      </a:r>
                      <a:r>
                        <a:rPr lang="bg-BG" sz="2000" b="1" dirty="0" smtClean="0">
                          <a:solidFill>
                            <a:schemeClr val="accent4"/>
                          </a:solidFill>
                          <a:latin typeface="Mali"/>
                          <a:ea typeface="Mali"/>
                          <a:cs typeface="Mali"/>
                          <a:sym typeface="Mali"/>
                        </a:rPr>
                        <a:t>и</a:t>
                      </a:r>
                      <a:r>
                        <a:rPr lang="en-US" sz="2000" b="1" dirty="0" smtClean="0">
                          <a:solidFill>
                            <a:schemeClr val="accent4"/>
                          </a:solidFill>
                          <a:latin typeface="Mali"/>
                          <a:ea typeface="Mali"/>
                          <a:cs typeface="Mali"/>
                          <a:sym typeface="Mali"/>
                        </a:rPr>
                        <a:t> CSS</a:t>
                      </a:r>
                      <a:endParaRPr sz="2000" b="1" dirty="0">
                        <a:solidFill>
                          <a:schemeClr val="accent4"/>
                        </a:solidFill>
                        <a:latin typeface="Mali"/>
                        <a:ea typeface="Mali"/>
                        <a:cs typeface="Mali"/>
                        <a:sym typeface="Ma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HTML</a:t>
                      </a:r>
                      <a:endParaRPr sz="3600" b="1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HTML е основният език за създаване на структура и съдържание на уеб страници. Той използва тагове за дефиниране на различни елементи като заглавия, параграфи, списъци, изображения и много други.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CSS</a:t>
                      </a:r>
                      <a:endParaRPr sz="3600" b="1"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CSS е език за стилове, който се използва за дефиниране на външния вид и визуалния стил на уеб страници. Той позволява на разработчиците да контролират цветовете, шрифтовете, размерите, разположението и други аспекти на дизайна на уеб страниците.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65" name="Google Shape;11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99937">
            <a:off x="7901776" y="707585"/>
            <a:ext cx="509092" cy="4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ction Button: Forward or Next 3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Back or Previous 4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Home 5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4" name="Google Shape;1164;p67"/>
          <p:cNvGraphicFramePr/>
          <p:nvPr>
            <p:extLst>
              <p:ext uri="{D42A27DB-BD31-4B8C-83A1-F6EECF244321}">
                <p14:modId xmlns:p14="http://schemas.microsoft.com/office/powerpoint/2010/main" val="610536651"/>
              </p:ext>
            </p:extLst>
          </p:nvPr>
        </p:nvGraphicFramePr>
        <p:xfrm>
          <a:off x="880089" y="610160"/>
          <a:ext cx="7151400" cy="3916122"/>
        </p:xfrm>
        <a:graphic>
          <a:graphicData uri="http://schemas.openxmlformats.org/drawingml/2006/table">
            <a:tbl>
              <a:tblPr>
                <a:noFill/>
                <a:tableStyleId>{8D723A0E-DD70-414E-A199-82D943596D90}</a:tableStyleId>
              </a:tblPr>
              <a:tblGrid>
                <a:gridCol w="357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851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b="1" dirty="0" smtClean="0">
                          <a:solidFill>
                            <a:schemeClr val="accent4"/>
                          </a:solidFill>
                          <a:latin typeface="Mali"/>
                          <a:ea typeface="Mali"/>
                          <a:cs typeface="Mali"/>
                          <a:sym typeface="Mali"/>
                        </a:rPr>
                        <a:t>БД</a:t>
                      </a:r>
                      <a:endParaRPr sz="2000" b="1" dirty="0">
                        <a:solidFill>
                          <a:schemeClr val="accent4"/>
                        </a:solidFill>
                        <a:latin typeface="Mali"/>
                        <a:ea typeface="Mali"/>
                        <a:cs typeface="Mali"/>
                        <a:sym typeface="Ma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Проектиране на таблица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Проектират</a:t>
                      </a:r>
                      <a:r>
                        <a:rPr lang="bg-BG" baseline="0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 се имената на полетата (колоните)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Релации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Определят се връзките между таблиците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Въвеждане на данни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От таблица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От форма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6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Форми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Използват се въвеждане на данни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6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Заявки (справки)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Извличане на информация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36269"/>
                  </a:ext>
                </a:extLst>
              </a:tr>
              <a:tr h="4426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Създаване на отчети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dirty="0" smtClean="0">
                          <a:solidFill>
                            <a:schemeClr val="accent6"/>
                          </a:solidFill>
                          <a:latin typeface="Raleway SemiBold"/>
                          <a:ea typeface="Raleway SemiBold"/>
                          <a:cs typeface="Raleway SemiBold"/>
                          <a:sym typeface="Raleway SemiBold"/>
                        </a:rPr>
                        <a:t>Използват се за отпечатване</a:t>
                      </a:r>
                      <a:endParaRPr dirty="0">
                        <a:solidFill>
                          <a:schemeClr val="accent6"/>
                        </a:solidFill>
                        <a:latin typeface="Raleway SemiBold"/>
                        <a:ea typeface="Raleway SemiBold"/>
                        <a:cs typeface="Raleway SemiBold"/>
                        <a:sym typeface="Raleway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65" name="Google Shape;11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99937">
            <a:off x="7894962" y="710302"/>
            <a:ext cx="509092" cy="4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ction Button: Forward or Next 3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tion Button: Back or Previous 4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Home 5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5"/>
          <p:cNvSpPr txBox="1">
            <a:spLocks noGrp="1"/>
          </p:cNvSpPr>
          <p:nvPr>
            <p:ph type="title"/>
          </p:nvPr>
        </p:nvSpPr>
        <p:spPr>
          <a:xfrm>
            <a:off x="565811" y="15863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Нашият екип</a:t>
            </a:r>
            <a:endParaRPr dirty="0"/>
          </a:p>
        </p:txBody>
      </p:sp>
      <p:sp>
        <p:nvSpPr>
          <p:cNvPr id="937" name="Google Shape;937;p55"/>
          <p:cNvSpPr txBox="1">
            <a:spLocks noGrp="1"/>
          </p:cNvSpPr>
          <p:nvPr>
            <p:ph type="subTitle" idx="2"/>
          </p:nvPr>
        </p:nvSpPr>
        <p:spPr>
          <a:xfrm>
            <a:off x="1263796" y="3355582"/>
            <a:ext cx="1700823" cy="3290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 dirty="0" smtClean="0"/>
              <a:t>Мартин Хаджиев</a:t>
            </a:r>
            <a:endParaRPr sz="1200" dirty="0"/>
          </a:p>
        </p:txBody>
      </p:sp>
      <p:pic>
        <p:nvPicPr>
          <p:cNvPr id="940" name="Google Shape;9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139218" flipH="1">
            <a:off x="861999" y="1818169"/>
            <a:ext cx="476720" cy="45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00239" flipH="1">
            <a:off x="8708551" y="2465761"/>
            <a:ext cx="410273" cy="36692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37;p55"/>
          <p:cNvSpPr txBox="1">
            <a:spLocks noGrp="1"/>
          </p:cNvSpPr>
          <p:nvPr>
            <p:ph type="subTitle" idx="2"/>
          </p:nvPr>
        </p:nvSpPr>
        <p:spPr>
          <a:xfrm>
            <a:off x="6053144" y="2986703"/>
            <a:ext cx="171766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 dirty="0" smtClean="0"/>
              <a:t>Симона Мораскалиева</a:t>
            </a:r>
            <a:endParaRPr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74" y="1789135"/>
            <a:ext cx="1080000" cy="13711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Google Shape;937;p55"/>
          <p:cNvSpPr txBox="1">
            <a:spLocks noGrp="1"/>
          </p:cNvSpPr>
          <p:nvPr>
            <p:ph type="subTitle" idx="2"/>
          </p:nvPr>
        </p:nvSpPr>
        <p:spPr>
          <a:xfrm>
            <a:off x="3610529" y="2324402"/>
            <a:ext cx="1505144" cy="300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 dirty="0" smtClean="0"/>
              <a:t>Катрин Трайкова</a:t>
            </a:r>
            <a:endParaRPr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97" y="3449735"/>
            <a:ext cx="1080000" cy="13518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Google Shape;937;p55"/>
          <p:cNvSpPr txBox="1">
            <a:spLocks noGrp="1"/>
          </p:cNvSpPr>
          <p:nvPr>
            <p:ph type="subTitle" idx="2"/>
          </p:nvPr>
        </p:nvSpPr>
        <p:spPr>
          <a:xfrm>
            <a:off x="2876164" y="4724517"/>
            <a:ext cx="1439865" cy="313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 dirty="0" smtClean="0"/>
              <a:t>Мария Чаушева</a:t>
            </a:r>
            <a:endParaRPr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24" y="2043459"/>
            <a:ext cx="1080000" cy="13761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01" y="982950"/>
            <a:ext cx="1080000" cy="13827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869" y="3440882"/>
            <a:ext cx="904275" cy="144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Google Shape;937;p55"/>
          <p:cNvSpPr txBox="1">
            <a:spLocks noGrp="1"/>
          </p:cNvSpPr>
          <p:nvPr>
            <p:ph type="subTitle" idx="2"/>
          </p:nvPr>
        </p:nvSpPr>
        <p:spPr>
          <a:xfrm>
            <a:off x="5022788" y="4811842"/>
            <a:ext cx="1431629" cy="452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 dirty="0" smtClean="0"/>
              <a:t>Светослав Попов</a:t>
            </a:r>
            <a:endParaRPr sz="1200" dirty="0"/>
          </a:p>
        </p:txBody>
      </p:sp>
      <p:sp>
        <p:nvSpPr>
          <p:cNvPr id="25" name="Action Button: Back or Previous 24">
            <a:hlinkClick r:id="" action="ppaction://hlinkshowjump?jump=previousslide" highlightClick="1"/>
          </p:cNvPr>
          <p:cNvSpPr/>
          <p:nvPr/>
        </p:nvSpPr>
        <p:spPr>
          <a:xfrm>
            <a:off x="8259580" y="4811842"/>
            <a:ext cx="232378" cy="247337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ction Button: Forward or Next 25">
            <a:hlinkClick r:id="" action="ppaction://hlinkshowjump?jump=nextslide" highlightClick="1"/>
          </p:cNvPr>
          <p:cNvSpPr/>
          <p:nvPr/>
        </p:nvSpPr>
        <p:spPr>
          <a:xfrm>
            <a:off x="8592805" y="4811843"/>
            <a:ext cx="221412" cy="247337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ction Button: Home 26">
            <a:hlinkClick r:id="" action="ppaction://hlinkshowjump?jump=firstslide" highlightClick="1"/>
          </p:cNvPr>
          <p:cNvSpPr/>
          <p:nvPr/>
        </p:nvSpPr>
        <p:spPr>
          <a:xfrm>
            <a:off x="7899816" y="4811842"/>
            <a:ext cx="263347" cy="247337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43" y="2546186"/>
            <a:ext cx="3167113" cy="10218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Back or Previous 19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ction Button: Home 21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"/>
          <p:cNvSpPr/>
          <p:nvPr/>
        </p:nvSpPr>
        <p:spPr>
          <a:xfrm>
            <a:off x="1489308" y="4351121"/>
            <a:ext cx="957000" cy="257400"/>
          </a:xfrm>
          <a:prstGeom prst="ellipse">
            <a:avLst/>
          </a:prstGeom>
          <a:solidFill>
            <a:srgbClr val="053A3F">
              <a:alpha val="23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71" name="Google Shape;1171;p68"/>
          <p:cNvGrpSpPr/>
          <p:nvPr/>
        </p:nvGrpSpPr>
        <p:grpSpPr>
          <a:xfrm>
            <a:off x="3858186" y="535012"/>
            <a:ext cx="4255794" cy="3163107"/>
            <a:chOff x="309900" y="238100"/>
            <a:chExt cx="7048350" cy="5237800"/>
          </a:xfrm>
        </p:grpSpPr>
        <p:sp>
          <p:nvSpPr>
            <p:cNvPr id="1172" name="Google Shape;1172;p68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8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8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8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8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8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8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8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8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81" name="Google Shape;1181;p68"/>
          <p:cNvSpPr txBox="1">
            <a:spLocks noGrp="1"/>
          </p:cNvSpPr>
          <p:nvPr>
            <p:ph type="ctrTitle"/>
          </p:nvPr>
        </p:nvSpPr>
        <p:spPr>
          <a:xfrm>
            <a:off x="3858186" y="1588017"/>
            <a:ext cx="4343422" cy="1633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Благодарим ви, за вниманието!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83" name="Google Shape;11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00" y="1127750"/>
            <a:ext cx="2354774" cy="334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25" y="346675"/>
            <a:ext cx="1509268" cy="11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13;p33"/>
          <p:cNvSpPr/>
          <p:nvPr/>
        </p:nvSpPr>
        <p:spPr>
          <a:xfrm>
            <a:off x="3424547" y="3651600"/>
            <a:ext cx="4370400" cy="7480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chemeClr val="tx1"/>
                </a:solidFill>
              </a:rPr>
              <a:t>Изготвил</a:t>
            </a:r>
            <a:r>
              <a:rPr lang="bg-BG" dirty="0">
                <a:solidFill>
                  <a:schemeClr val="tx1"/>
                </a:solidFill>
              </a:rPr>
              <a:t>и</a:t>
            </a:r>
            <a:r>
              <a:rPr lang="bg-BG" dirty="0" smtClean="0">
                <a:solidFill>
                  <a:schemeClr val="tx1"/>
                </a:solidFill>
              </a:rPr>
              <a:t>: 12а клас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chemeClr val="tx1"/>
                </a:solidFill>
              </a:rPr>
              <a:t>Ръководител: Мария Денишева-Илиева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Action Button: Forward or Next 16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Back or Previous 17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ome 18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9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3"/>
          <p:cNvGrpSpPr/>
          <p:nvPr/>
        </p:nvGrpSpPr>
        <p:grpSpPr>
          <a:xfrm>
            <a:off x="1259315" y="771392"/>
            <a:ext cx="4703364" cy="3495184"/>
            <a:chOff x="309900" y="238100"/>
            <a:chExt cx="7048350" cy="5237800"/>
          </a:xfrm>
        </p:grpSpPr>
        <p:sp>
          <p:nvSpPr>
            <p:cNvPr id="503" name="Google Shape;503;p33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33"/>
          <p:cNvSpPr/>
          <p:nvPr/>
        </p:nvSpPr>
        <p:spPr>
          <a:xfrm>
            <a:off x="6653125" y="4299498"/>
            <a:ext cx="1149000" cy="309000"/>
          </a:xfrm>
          <a:prstGeom prst="ellipse">
            <a:avLst/>
          </a:prstGeom>
          <a:solidFill>
            <a:srgbClr val="053A3F">
              <a:alpha val="23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3"/>
          <p:cNvSpPr txBox="1">
            <a:spLocks noGrp="1"/>
          </p:cNvSpPr>
          <p:nvPr>
            <p:ph type="ctrTitle"/>
          </p:nvPr>
        </p:nvSpPr>
        <p:spPr>
          <a:xfrm>
            <a:off x="836294" y="1853106"/>
            <a:ext cx="5559965" cy="16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 smtClean="0"/>
              <a:t>Тема: Интеграция на информацията за </a:t>
            </a:r>
            <a:r>
              <a:rPr lang="bg-BG" sz="2800" dirty="0" smtClean="0"/>
              <a:t>ПГ „Пейо Яворов“</a:t>
            </a:r>
            <a:r>
              <a:rPr lang="ru-RU" sz="2800" dirty="0"/>
              <a:t> </a:t>
            </a:r>
            <a:r>
              <a:rPr lang="ru-RU" sz="2800" dirty="0" smtClean="0"/>
              <a:t>- </a:t>
            </a:r>
            <a:r>
              <a:rPr lang="en-US" sz="2800" dirty="0" smtClean="0"/>
              <a:t>web</a:t>
            </a:r>
            <a:r>
              <a:rPr lang="ru-RU" sz="2800" dirty="0" smtClean="0"/>
              <a:t> сайт и база данни в сътрудничество</a:t>
            </a:r>
            <a:endParaRPr lang="ru-RU" sz="2800" dirty="0"/>
          </a:p>
        </p:txBody>
      </p:sp>
      <p:pic>
        <p:nvPicPr>
          <p:cNvPr id="516" name="Google Shape;5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224" y="995525"/>
            <a:ext cx="1751018" cy="349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625" y="343275"/>
            <a:ext cx="1509268" cy="11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334244" y="3400490"/>
            <a:ext cx="327023" cy="30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0578" y="2965813"/>
            <a:ext cx="486038" cy="43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99987">
            <a:off x="7884686" y="3720913"/>
            <a:ext cx="486036" cy="4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Back or Previous 19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ction Button: Home 20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60"/>
          <p:cNvGrpSpPr/>
          <p:nvPr/>
        </p:nvGrpSpPr>
        <p:grpSpPr>
          <a:xfrm>
            <a:off x="756047" y="950747"/>
            <a:ext cx="4365748" cy="3244293"/>
            <a:chOff x="309900" y="238100"/>
            <a:chExt cx="7048350" cy="5237800"/>
          </a:xfrm>
        </p:grpSpPr>
        <p:sp>
          <p:nvSpPr>
            <p:cNvPr id="1025" name="Google Shape;1025;p60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0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0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0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0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0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60"/>
          <p:cNvSpPr txBox="1">
            <a:spLocks noGrp="1"/>
          </p:cNvSpPr>
          <p:nvPr>
            <p:ph type="title"/>
          </p:nvPr>
        </p:nvSpPr>
        <p:spPr>
          <a:xfrm>
            <a:off x="900867" y="2633713"/>
            <a:ext cx="4015500" cy="815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800" dirty="0" smtClean="0"/>
              <a:t>Въведение</a:t>
            </a:r>
            <a:endParaRPr lang="ru-RU" sz="4800" dirty="0"/>
          </a:p>
        </p:txBody>
      </p:sp>
      <p:sp>
        <p:nvSpPr>
          <p:cNvPr id="1036" name="Google Shape;1036;p60"/>
          <p:cNvSpPr txBox="1">
            <a:spLocks noGrp="1"/>
          </p:cNvSpPr>
          <p:nvPr>
            <p:ph type="title" idx="2"/>
          </p:nvPr>
        </p:nvSpPr>
        <p:spPr>
          <a:xfrm>
            <a:off x="2777235" y="1641991"/>
            <a:ext cx="570273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1</a:t>
            </a:r>
            <a:endParaRPr dirty="0"/>
          </a:p>
        </p:txBody>
      </p:sp>
      <p:grpSp>
        <p:nvGrpSpPr>
          <p:cNvPr id="1038" name="Google Shape;1038;p60"/>
          <p:cNvGrpSpPr/>
          <p:nvPr/>
        </p:nvGrpSpPr>
        <p:grpSpPr>
          <a:xfrm flipH="1">
            <a:off x="5370330" y="779062"/>
            <a:ext cx="3096682" cy="3888074"/>
            <a:chOff x="5009875" y="720424"/>
            <a:chExt cx="3096682" cy="3888074"/>
          </a:xfrm>
        </p:grpSpPr>
        <p:pic>
          <p:nvPicPr>
            <p:cNvPr id="1039" name="Google Shape;103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99860">
              <a:off x="5482905" y="1761292"/>
              <a:ext cx="773901" cy="692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99867">
              <a:off x="5661955" y="2356405"/>
              <a:ext cx="529818" cy="473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17922">
              <a:off x="5370060" y="3474237"/>
              <a:ext cx="458992" cy="433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199965">
              <a:off x="5119627" y="2888580"/>
              <a:ext cx="799678" cy="715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928290">
              <a:off x="6819871" y="2829424"/>
              <a:ext cx="713001" cy="63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100000">
              <a:off x="6900594" y="1491964"/>
              <a:ext cx="799856" cy="75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99960">
              <a:off x="7098878" y="1130487"/>
              <a:ext cx="799680" cy="715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">
              <a:off x="5903745" y="1056263"/>
              <a:ext cx="1511980" cy="2245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99983">
              <a:off x="6462669" y="3283764"/>
              <a:ext cx="1508595" cy="114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5">
              <a:off x="6029071" y="3074715"/>
              <a:ext cx="1105072" cy="1147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6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1">
              <a:off x="5455713" y="2922852"/>
              <a:ext cx="1412416" cy="1219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78069" y="3276676"/>
              <a:ext cx="687367" cy="245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00054">
              <a:off x="7673859" y="2587684"/>
              <a:ext cx="373248" cy="35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300229">
              <a:off x="5672988" y="780088"/>
              <a:ext cx="393716" cy="3520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Action Button: Forward or Next 31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ction Button: Back or Previous 32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ction Button: Home 33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0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36"/>
          <p:cNvGrpSpPr/>
          <p:nvPr/>
        </p:nvGrpSpPr>
        <p:grpSpPr>
          <a:xfrm>
            <a:off x="2012062" y="895601"/>
            <a:ext cx="5215779" cy="3875972"/>
            <a:chOff x="309900" y="238100"/>
            <a:chExt cx="7048350" cy="5237800"/>
          </a:xfrm>
        </p:grpSpPr>
        <p:sp>
          <p:nvSpPr>
            <p:cNvPr id="555" name="Google Shape;555;p36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7" name="Google Shape;5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9879">
            <a:off x="7818538" y="1871425"/>
            <a:ext cx="580878" cy="5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265">
            <a:off x="1132843" y="2906503"/>
            <a:ext cx="327587" cy="2929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9140" y="112054"/>
            <a:ext cx="5069573" cy="4956402"/>
          </a:xfrm>
        </p:spPr>
        <p:txBody>
          <a:bodyPr/>
          <a:lstStyle/>
          <a:p>
            <a:pPr algn="just"/>
            <a:r>
              <a:rPr lang="ru-RU" sz="2400" dirty="0" smtClean="0"/>
              <a:t>	</a:t>
            </a:r>
            <a:r>
              <a:rPr lang="ru-RU" sz="2400" b="0" dirty="0"/>
              <a:t>С гордост и вълнение представяме нашия проект, фокусиран върху интегрирането на информационните технологии </a:t>
            </a:r>
            <a:r>
              <a:rPr lang="ru-RU" sz="2400" b="0" dirty="0" smtClean="0"/>
              <a:t>и</a:t>
            </a:r>
            <a:r>
              <a:rPr lang="en-US" sz="2400" b="0" dirty="0" smtClean="0"/>
              <a:t> </a:t>
            </a:r>
            <a:r>
              <a:rPr lang="bg-BG" sz="2400" b="0" dirty="0" smtClean="0"/>
              <a:t>информатиката</a:t>
            </a:r>
            <a:r>
              <a:rPr lang="ru-RU" sz="2400" b="0" dirty="0" smtClean="0"/>
              <a:t>. </a:t>
            </a:r>
            <a:r>
              <a:rPr lang="ru-RU" sz="2400" b="0" dirty="0"/>
              <a:t>В тази инициатива ние не само създадохме уеб сайт, демонстриращ нашите умения в HTML и CSS, но и създадохме база данни с MS </a:t>
            </a:r>
            <a:r>
              <a:rPr lang="ru-RU" sz="2400" b="0" dirty="0" smtClean="0"/>
              <a:t>Access и </a:t>
            </a:r>
            <a:r>
              <a:rPr lang="en-US" sz="2400" b="0" dirty="0" smtClean="0"/>
              <a:t>SQL Server</a:t>
            </a:r>
            <a:r>
              <a:rPr lang="ru-RU" sz="2400" b="0" dirty="0" smtClean="0"/>
              <a:t>, </a:t>
            </a:r>
            <a:r>
              <a:rPr lang="ru-RU" sz="2400" b="0" dirty="0"/>
              <a:t>която играе ключова роля в управлението на информацията в училищната среда.</a:t>
            </a:r>
            <a:endParaRPr lang="en-US" sz="2400" b="0" dirty="0"/>
          </a:p>
        </p:txBody>
      </p:sp>
      <p:sp>
        <p:nvSpPr>
          <p:cNvPr id="18" name="Action Button: Forward or Next 17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Back or Previous 18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Home 19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81" flipH="1">
            <a:off x="7673244" y="1603388"/>
            <a:ext cx="758031" cy="71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">
            <a:off x="7490480" y="2100454"/>
            <a:ext cx="775655" cy="69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0023">
            <a:off x="7381277" y="1343875"/>
            <a:ext cx="736845" cy="6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545444" y="1185665"/>
            <a:ext cx="775660" cy="69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7" flipH="1">
            <a:off x="7121386" y="1223493"/>
            <a:ext cx="596648" cy="5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026">
            <a:off x="7477769" y="2469457"/>
            <a:ext cx="966063" cy="86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99999">
            <a:off x="7574888" y="2931471"/>
            <a:ext cx="606854" cy="54272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8"/>
          <p:cNvSpPr txBox="1">
            <a:spLocks noGrp="1"/>
          </p:cNvSpPr>
          <p:nvPr>
            <p:ph type="body" idx="1"/>
          </p:nvPr>
        </p:nvSpPr>
        <p:spPr>
          <a:xfrm>
            <a:off x="126986" y="159467"/>
            <a:ext cx="4803342" cy="4800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b="1" i="1" dirty="0" smtClean="0">
                <a:solidFill>
                  <a:schemeClr val="accent6"/>
                </a:solidFill>
              </a:rPr>
              <a:t>	</a:t>
            </a:r>
            <a:r>
              <a:rPr lang="ru-RU" sz="2400" dirty="0">
                <a:solidFill>
                  <a:schemeClr val="accent6"/>
                </a:solidFill>
              </a:rPr>
              <a:t>Нашата цел е да проучим как уеб технологиите и базите данни могат да бъдат </a:t>
            </a:r>
            <a:r>
              <a:rPr lang="ru-RU" sz="2400" dirty="0" smtClean="0">
                <a:solidFill>
                  <a:schemeClr val="accent6"/>
                </a:solidFill>
              </a:rPr>
              <a:t>интегрирани. </a:t>
            </a:r>
            <a:r>
              <a:rPr lang="ru-RU" sz="2400" dirty="0">
                <a:solidFill>
                  <a:schemeClr val="accent6"/>
                </a:solidFill>
              </a:rPr>
              <a:t>За да постигнем това</a:t>
            </a:r>
            <a:r>
              <a:rPr lang="ru-RU" sz="2400" dirty="0" smtClean="0">
                <a:solidFill>
                  <a:schemeClr val="accent6"/>
                </a:solidFill>
              </a:rPr>
              <a:t>, ние </a:t>
            </a:r>
            <a:r>
              <a:rPr lang="ru-RU" sz="2400" dirty="0">
                <a:solidFill>
                  <a:schemeClr val="accent6"/>
                </a:solidFill>
              </a:rPr>
              <a:t>създадохме отделни страници на уеб сайта за </a:t>
            </a:r>
            <a:r>
              <a:rPr lang="ru-RU" sz="2400" dirty="0" smtClean="0">
                <a:solidFill>
                  <a:schemeClr val="accent6"/>
                </a:solidFill>
              </a:rPr>
              <a:t>Ученици</a:t>
            </a:r>
            <a:r>
              <a:rPr lang="ru-RU" sz="2400" dirty="0">
                <a:solidFill>
                  <a:schemeClr val="accent6"/>
                </a:solidFill>
              </a:rPr>
              <a:t>, </a:t>
            </a:r>
            <a:r>
              <a:rPr lang="ru-RU" sz="2400" dirty="0" smtClean="0">
                <a:solidFill>
                  <a:schemeClr val="accent6"/>
                </a:solidFill>
              </a:rPr>
              <a:t>Учители</a:t>
            </a:r>
            <a:r>
              <a:rPr lang="ru-RU" sz="2400" dirty="0">
                <a:solidFill>
                  <a:schemeClr val="accent6"/>
                </a:solidFill>
              </a:rPr>
              <a:t>, </a:t>
            </a:r>
            <a:r>
              <a:rPr lang="ru-RU" sz="2400" dirty="0" smtClean="0">
                <a:solidFill>
                  <a:schemeClr val="accent6"/>
                </a:solidFill>
              </a:rPr>
              <a:t>Програма </a:t>
            </a:r>
            <a:r>
              <a:rPr lang="ru-RU" sz="2400" dirty="0">
                <a:solidFill>
                  <a:schemeClr val="accent6"/>
                </a:solidFill>
              </a:rPr>
              <a:t>и </a:t>
            </a:r>
            <a:r>
              <a:rPr lang="ru-RU" sz="2400" dirty="0" smtClean="0">
                <a:solidFill>
                  <a:schemeClr val="accent6"/>
                </a:solidFill>
              </a:rPr>
              <a:t>Проекти</a:t>
            </a:r>
            <a:r>
              <a:rPr lang="ru-RU" sz="2400" dirty="0">
                <a:solidFill>
                  <a:schemeClr val="accent6"/>
                </a:solidFill>
              </a:rPr>
              <a:t>, като същевременно използвахме същите данни, които се съхраняват в базата данни на MS Access </a:t>
            </a:r>
            <a:r>
              <a:rPr lang="bg-BG" sz="2400" smtClean="0">
                <a:solidFill>
                  <a:schemeClr val="accent6"/>
                </a:solidFill>
              </a:rPr>
              <a:t>и </a:t>
            </a:r>
            <a:r>
              <a:rPr lang="en-US" sz="2400" smtClean="0">
                <a:solidFill>
                  <a:schemeClr val="accent6"/>
                </a:solidFill>
              </a:rPr>
              <a:t>SQL Server </a:t>
            </a:r>
            <a:r>
              <a:rPr lang="ru-RU" sz="2400" dirty="0" smtClean="0">
                <a:solidFill>
                  <a:schemeClr val="accent6"/>
                </a:solidFill>
              </a:rPr>
              <a:t>като </a:t>
            </a:r>
            <a:r>
              <a:rPr lang="ru-RU" sz="2400" dirty="0">
                <a:solidFill>
                  <a:schemeClr val="accent6"/>
                </a:solidFill>
              </a:rPr>
              <a:t>таблици.</a:t>
            </a:r>
            <a:r>
              <a:rPr lang="en-US" sz="2400" dirty="0" smtClean="0">
                <a:solidFill>
                  <a:schemeClr val="accent6"/>
                </a:solidFill>
              </a:rPr>
              <a:t>	</a:t>
            </a:r>
            <a:r>
              <a:rPr lang="ru-RU" sz="2400" dirty="0" smtClean="0">
                <a:solidFill>
                  <a:schemeClr val="accent6"/>
                </a:solidFill>
              </a:rPr>
              <a:t> </a:t>
            </a:r>
            <a:endParaRPr sz="2400" dirty="0">
              <a:solidFill>
                <a:schemeClr val="accent6"/>
              </a:solidFill>
            </a:endParaRPr>
          </a:p>
        </p:txBody>
      </p:sp>
      <p:pic>
        <p:nvPicPr>
          <p:cNvPr id="614" name="Google Shape;6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888199" y="1343835"/>
            <a:ext cx="537491" cy="5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548195" y="1242017"/>
            <a:ext cx="649652" cy="58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29421" flipH="1">
            <a:off x="4925406" y="1347869"/>
            <a:ext cx="966062" cy="86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29439" flipH="1">
            <a:off x="5190630" y="1997175"/>
            <a:ext cx="611454" cy="54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99983" flipH="1">
            <a:off x="5049051" y="2399050"/>
            <a:ext cx="727799" cy="65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00001">
            <a:off x="5108527" y="2704277"/>
            <a:ext cx="775655" cy="73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76293" flipH="1">
            <a:off x="5616387" y="2912758"/>
            <a:ext cx="648714" cy="58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856" y="1652135"/>
            <a:ext cx="2431355" cy="23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3451">
            <a:off x="5945266" y="1891152"/>
            <a:ext cx="1457633" cy="11801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Action Button: Forward or Next 21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ction Button: Back or Previous 22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ction Button: Home 23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60"/>
          <p:cNvGrpSpPr/>
          <p:nvPr/>
        </p:nvGrpSpPr>
        <p:grpSpPr>
          <a:xfrm>
            <a:off x="709727" y="939364"/>
            <a:ext cx="4365748" cy="3244293"/>
            <a:chOff x="309900" y="238100"/>
            <a:chExt cx="7048350" cy="5237800"/>
          </a:xfrm>
        </p:grpSpPr>
        <p:sp>
          <p:nvSpPr>
            <p:cNvPr id="1025" name="Google Shape;1025;p60"/>
            <p:cNvSpPr/>
            <p:nvPr/>
          </p:nvSpPr>
          <p:spPr>
            <a:xfrm>
              <a:off x="374700" y="364600"/>
              <a:ext cx="6983550" cy="5111300"/>
            </a:xfrm>
            <a:custGeom>
              <a:avLst/>
              <a:gdLst/>
              <a:ahLst/>
              <a:cxnLst/>
              <a:rect l="l" t="t" r="r" b="b"/>
              <a:pathLst>
                <a:path w="279342" h="204452" extrusionOk="0">
                  <a:moveTo>
                    <a:pt x="196699" y="0"/>
                  </a:moveTo>
                  <a:cubicBezTo>
                    <a:pt x="188842" y="0"/>
                    <a:pt x="180997" y="1696"/>
                    <a:pt x="174665" y="5070"/>
                  </a:cubicBezTo>
                  <a:cubicBezTo>
                    <a:pt x="164598" y="10436"/>
                    <a:pt x="158908" y="20001"/>
                    <a:pt x="161043" y="28943"/>
                  </a:cubicBezTo>
                  <a:cubicBezTo>
                    <a:pt x="160346" y="27106"/>
                    <a:pt x="155949" y="25269"/>
                    <a:pt x="153350" y="25016"/>
                  </a:cubicBezTo>
                  <a:cubicBezTo>
                    <a:pt x="153075" y="24989"/>
                    <a:pt x="152799" y="24976"/>
                    <a:pt x="152522" y="24976"/>
                  </a:cubicBezTo>
                  <a:cubicBezTo>
                    <a:pt x="150184" y="24976"/>
                    <a:pt x="147860" y="25903"/>
                    <a:pt x="146661" y="27369"/>
                  </a:cubicBezTo>
                  <a:cubicBezTo>
                    <a:pt x="149786" y="20196"/>
                    <a:pt x="141467" y="12184"/>
                    <a:pt x="132333" y="8646"/>
                  </a:cubicBezTo>
                  <a:cubicBezTo>
                    <a:pt x="129206" y="7435"/>
                    <a:pt x="125693" y="6858"/>
                    <a:pt x="122164" y="6858"/>
                  </a:cubicBezTo>
                  <a:cubicBezTo>
                    <a:pt x="115383" y="6858"/>
                    <a:pt x="108548" y="8990"/>
                    <a:pt x="104302" y="12858"/>
                  </a:cubicBezTo>
                  <a:cubicBezTo>
                    <a:pt x="99403" y="17326"/>
                    <a:pt x="95032" y="22352"/>
                    <a:pt x="96092" y="28013"/>
                  </a:cubicBezTo>
                  <a:cubicBezTo>
                    <a:pt x="92782" y="25870"/>
                    <a:pt x="87330" y="24203"/>
                    <a:pt x="82557" y="24203"/>
                  </a:cubicBezTo>
                  <a:cubicBezTo>
                    <a:pt x="81343" y="24203"/>
                    <a:pt x="80174" y="24311"/>
                    <a:pt x="79094" y="24546"/>
                  </a:cubicBezTo>
                  <a:cubicBezTo>
                    <a:pt x="75387" y="21032"/>
                    <a:pt x="68979" y="19351"/>
                    <a:pt x="62520" y="19351"/>
                  </a:cubicBezTo>
                  <a:cubicBezTo>
                    <a:pt x="57943" y="19351"/>
                    <a:pt x="53339" y="20195"/>
                    <a:pt x="49652" y="21829"/>
                  </a:cubicBezTo>
                  <a:cubicBezTo>
                    <a:pt x="40760" y="25766"/>
                    <a:pt x="35601" y="33057"/>
                    <a:pt x="33185" y="40416"/>
                  </a:cubicBezTo>
                  <a:cubicBezTo>
                    <a:pt x="31765" y="44742"/>
                    <a:pt x="31142" y="49269"/>
                    <a:pt x="32249" y="53643"/>
                  </a:cubicBezTo>
                  <a:cubicBezTo>
                    <a:pt x="33353" y="58020"/>
                    <a:pt x="36304" y="62240"/>
                    <a:pt x="41088" y="65015"/>
                  </a:cubicBezTo>
                  <a:cubicBezTo>
                    <a:pt x="37435" y="67558"/>
                    <a:pt x="36079" y="73320"/>
                    <a:pt x="39844" y="75777"/>
                  </a:cubicBezTo>
                  <a:cubicBezTo>
                    <a:pt x="37844" y="75479"/>
                    <a:pt x="35915" y="75337"/>
                    <a:pt x="34059" y="75337"/>
                  </a:cubicBezTo>
                  <a:cubicBezTo>
                    <a:pt x="11716" y="75337"/>
                    <a:pt x="0" y="95809"/>
                    <a:pt x="3722" y="110012"/>
                  </a:cubicBezTo>
                  <a:cubicBezTo>
                    <a:pt x="4369" y="112487"/>
                    <a:pt x="5358" y="114894"/>
                    <a:pt x="6628" y="117215"/>
                  </a:cubicBezTo>
                  <a:cubicBezTo>
                    <a:pt x="9584" y="122619"/>
                    <a:pt x="14073" y="127574"/>
                    <a:pt x="19379" y="131933"/>
                  </a:cubicBezTo>
                  <a:cubicBezTo>
                    <a:pt x="21069" y="133319"/>
                    <a:pt x="41101" y="145237"/>
                    <a:pt x="44051" y="145237"/>
                  </a:cubicBezTo>
                  <a:cubicBezTo>
                    <a:pt x="44205" y="145237"/>
                    <a:pt x="44313" y="145205"/>
                    <a:pt x="44368" y="145136"/>
                  </a:cubicBezTo>
                  <a:lnTo>
                    <a:pt x="44368" y="145136"/>
                  </a:lnTo>
                  <a:cubicBezTo>
                    <a:pt x="40178" y="150275"/>
                    <a:pt x="38743" y="156311"/>
                    <a:pt x="42121" y="161756"/>
                  </a:cubicBezTo>
                  <a:cubicBezTo>
                    <a:pt x="45934" y="167896"/>
                    <a:pt x="54264" y="172184"/>
                    <a:pt x="63257" y="173817"/>
                  </a:cubicBezTo>
                  <a:cubicBezTo>
                    <a:pt x="67520" y="174593"/>
                    <a:pt x="71651" y="175199"/>
                    <a:pt x="75698" y="175199"/>
                  </a:cubicBezTo>
                  <a:cubicBezTo>
                    <a:pt x="81021" y="175199"/>
                    <a:pt x="86200" y="174150"/>
                    <a:pt x="91347" y="171059"/>
                  </a:cubicBezTo>
                  <a:cubicBezTo>
                    <a:pt x="91642" y="176079"/>
                    <a:pt x="94704" y="180653"/>
                    <a:pt x="98729" y="183672"/>
                  </a:cubicBezTo>
                  <a:cubicBezTo>
                    <a:pt x="102975" y="186857"/>
                    <a:pt x="106996" y="187931"/>
                    <a:pt x="111085" y="187931"/>
                  </a:cubicBezTo>
                  <a:cubicBezTo>
                    <a:pt x="116328" y="187931"/>
                    <a:pt x="121682" y="186166"/>
                    <a:pt x="127761" y="184823"/>
                  </a:cubicBezTo>
                  <a:lnTo>
                    <a:pt x="127761" y="184823"/>
                  </a:lnTo>
                  <a:cubicBezTo>
                    <a:pt x="126299" y="190960"/>
                    <a:pt x="131553" y="196695"/>
                    <a:pt x="137084" y="199731"/>
                  </a:cubicBezTo>
                  <a:cubicBezTo>
                    <a:pt x="142847" y="202895"/>
                    <a:pt x="149407" y="204451"/>
                    <a:pt x="155975" y="204451"/>
                  </a:cubicBezTo>
                  <a:cubicBezTo>
                    <a:pt x="164338" y="204451"/>
                    <a:pt x="172713" y="201928"/>
                    <a:pt x="179470" y="196987"/>
                  </a:cubicBezTo>
                  <a:cubicBezTo>
                    <a:pt x="181821" y="195268"/>
                    <a:pt x="184039" y="193207"/>
                    <a:pt x="185217" y="190546"/>
                  </a:cubicBezTo>
                  <a:cubicBezTo>
                    <a:pt x="187683" y="184986"/>
                    <a:pt x="182550" y="176531"/>
                    <a:pt x="178865" y="172467"/>
                  </a:cubicBezTo>
                  <a:lnTo>
                    <a:pt x="178865" y="172467"/>
                  </a:lnTo>
                  <a:cubicBezTo>
                    <a:pt x="179605" y="172985"/>
                    <a:pt x="180333" y="173188"/>
                    <a:pt x="181071" y="173188"/>
                  </a:cubicBezTo>
                  <a:cubicBezTo>
                    <a:pt x="182909" y="173188"/>
                    <a:pt x="184809" y="171925"/>
                    <a:pt x="187110" y="171112"/>
                  </a:cubicBezTo>
                  <a:cubicBezTo>
                    <a:pt x="190338" y="169972"/>
                    <a:pt x="192396" y="167294"/>
                    <a:pt x="192036" y="164698"/>
                  </a:cubicBezTo>
                  <a:lnTo>
                    <a:pt x="192036" y="164698"/>
                  </a:lnTo>
                  <a:cubicBezTo>
                    <a:pt x="200855" y="168780"/>
                    <a:pt x="211206" y="170820"/>
                    <a:pt x="221554" y="170820"/>
                  </a:cubicBezTo>
                  <a:cubicBezTo>
                    <a:pt x="232217" y="170820"/>
                    <a:pt x="242878" y="168654"/>
                    <a:pt x="251857" y="164326"/>
                  </a:cubicBezTo>
                  <a:cubicBezTo>
                    <a:pt x="269552" y="155800"/>
                    <a:pt x="279341" y="139381"/>
                    <a:pt x="275803" y="124169"/>
                  </a:cubicBezTo>
                  <a:cubicBezTo>
                    <a:pt x="272263" y="108958"/>
                    <a:pt x="255589" y="95790"/>
                    <a:pt x="235021" y="91963"/>
                  </a:cubicBezTo>
                  <a:cubicBezTo>
                    <a:pt x="237304" y="90519"/>
                    <a:pt x="236557" y="88313"/>
                    <a:pt x="235706" y="86201"/>
                  </a:cubicBezTo>
                  <a:cubicBezTo>
                    <a:pt x="234856" y="84090"/>
                    <a:pt x="232219" y="82421"/>
                    <a:pt x="229227" y="82096"/>
                  </a:cubicBezTo>
                  <a:cubicBezTo>
                    <a:pt x="235166" y="76125"/>
                    <a:pt x="236344" y="66557"/>
                    <a:pt x="234611" y="59295"/>
                  </a:cubicBezTo>
                  <a:cubicBezTo>
                    <a:pt x="233654" y="55291"/>
                    <a:pt x="231359" y="51334"/>
                    <a:pt x="227219" y="48599"/>
                  </a:cubicBezTo>
                  <a:cubicBezTo>
                    <a:pt x="224260" y="46647"/>
                    <a:pt x="220258" y="45434"/>
                    <a:pt x="216310" y="45434"/>
                  </a:cubicBezTo>
                  <a:cubicBezTo>
                    <a:pt x="214734" y="45434"/>
                    <a:pt x="213166" y="45627"/>
                    <a:pt x="211677" y="46045"/>
                  </a:cubicBezTo>
                  <a:cubicBezTo>
                    <a:pt x="214916" y="44958"/>
                    <a:pt x="212648" y="39604"/>
                    <a:pt x="209379" y="38561"/>
                  </a:cubicBezTo>
                  <a:lnTo>
                    <a:pt x="209379" y="38561"/>
                  </a:lnTo>
                  <a:cubicBezTo>
                    <a:pt x="210006" y="38627"/>
                    <a:pt x="210632" y="38659"/>
                    <a:pt x="211253" y="38659"/>
                  </a:cubicBezTo>
                  <a:cubicBezTo>
                    <a:pt x="218505" y="38659"/>
                    <a:pt x="225272" y="34366"/>
                    <a:pt x="228746" y="29625"/>
                  </a:cubicBezTo>
                  <a:cubicBezTo>
                    <a:pt x="232517" y="24481"/>
                    <a:pt x="232044" y="17978"/>
                    <a:pt x="228300" y="12822"/>
                  </a:cubicBezTo>
                  <a:cubicBezTo>
                    <a:pt x="224555" y="7666"/>
                    <a:pt x="217825" y="3833"/>
                    <a:pt x="210318" y="1777"/>
                  </a:cubicBezTo>
                  <a:cubicBezTo>
                    <a:pt x="205980" y="591"/>
                    <a:pt x="201338" y="0"/>
                    <a:pt x="196699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0"/>
            <p:cNvSpPr/>
            <p:nvPr/>
          </p:nvSpPr>
          <p:spPr>
            <a:xfrm>
              <a:off x="6437575" y="2133650"/>
              <a:ext cx="784600" cy="511650"/>
            </a:xfrm>
            <a:custGeom>
              <a:avLst/>
              <a:gdLst/>
              <a:ahLst/>
              <a:cxnLst/>
              <a:rect l="l" t="t" r="r" b="b"/>
              <a:pathLst>
                <a:path w="31384" h="20466" extrusionOk="0">
                  <a:moveTo>
                    <a:pt x="14437" y="0"/>
                  </a:moveTo>
                  <a:cubicBezTo>
                    <a:pt x="12541" y="0"/>
                    <a:pt x="10757" y="363"/>
                    <a:pt x="9277" y="1093"/>
                  </a:cubicBezTo>
                  <a:lnTo>
                    <a:pt x="9280" y="1093"/>
                  </a:lnTo>
                  <a:cubicBezTo>
                    <a:pt x="1" y="5673"/>
                    <a:pt x="3666" y="20264"/>
                    <a:pt x="17717" y="20462"/>
                  </a:cubicBezTo>
                  <a:cubicBezTo>
                    <a:pt x="17859" y="20464"/>
                    <a:pt x="18001" y="20465"/>
                    <a:pt x="18143" y="20465"/>
                  </a:cubicBezTo>
                  <a:cubicBezTo>
                    <a:pt x="22939" y="20465"/>
                    <a:pt x="27741" y="19335"/>
                    <a:pt x="29500" y="15867"/>
                  </a:cubicBezTo>
                  <a:cubicBezTo>
                    <a:pt x="31384" y="12152"/>
                    <a:pt x="28838" y="6408"/>
                    <a:pt x="24163" y="3119"/>
                  </a:cubicBezTo>
                  <a:cubicBezTo>
                    <a:pt x="21217" y="1049"/>
                    <a:pt x="17664" y="0"/>
                    <a:pt x="14437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6471250" y="1628000"/>
              <a:ext cx="494900" cy="353775"/>
            </a:xfrm>
            <a:custGeom>
              <a:avLst/>
              <a:gdLst/>
              <a:ahLst/>
              <a:cxnLst/>
              <a:rect l="l" t="t" r="r" b="b"/>
              <a:pathLst>
                <a:path w="19796" h="14151" extrusionOk="0">
                  <a:moveTo>
                    <a:pt x="10661" y="0"/>
                  </a:moveTo>
                  <a:cubicBezTo>
                    <a:pt x="9582" y="0"/>
                    <a:pt x="8566" y="205"/>
                    <a:pt x="7729" y="620"/>
                  </a:cubicBezTo>
                  <a:cubicBezTo>
                    <a:pt x="3323" y="2806"/>
                    <a:pt x="1" y="10995"/>
                    <a:pt x="8898" y="13750"/>
                  </a:cubicBezTo>
                  <a:cubicBezTo>
                    <a:pt x="9794" y="14027"/>
                    <a:pt x="10682" y="14150"/>
                    <a:pt x="11538" y="14150"/>
                  </a:cubicBezTo>
                  <a:cubicBezTo>
                    <a:pt x="13043" y="14150"/>
                    <a:pt x="14450" y="13770"/>
                    <a:pt x="15634" y="13183"/>
                  </a:cubicBezTo>
                  <a:cubicBezTo>
                    <a:pt x="17504" y="12253"/>
                    <a:pt x="18968" y="10767"/>
                    <a:pt x="19382" y="8807"/>
                  </a:cubicBezTo>
                  <a:cubicBezTo>
                    <a:pt x="19795" y="6843"/>
                    <a:pt x="19033" y="4380"/>
                    <a:pt x="17135" y="2555"/>
                  </a:cubicBezTo>
                  <a:cubicBezTo>
                    <a:pt x="15380" y="870"/>
                    <a:pt x="12886" y="0"/>
                    <a:pt x="10661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468925" y="1526250"/>
              <a:ext cx="494875" cy="353775"/>
            </a:xfrm>
            <a:custGeom>
              <a:avLst/>
              <a:gdLst/>
              <a:ahLst/>
              <a:cxnLst/>
              <a:rect l="l" t="t" r="r" b="b"/>
              <a:pathLst>
                <a:path w="19795" h="14151" extrusionOk="0">
                  <a:moveTo>
                    <a:pt x="10660" y="1"/>
                  </a:moveTo>
                  <a:cubicBezTo>
                    <a:pt x="9581" y="1"/>
                    <a:pt x="8566" y="205"/>
                    <a:pt x="7728" y="621"/>
                  </a:cubicBezTo>
                  <a:cubicBezTo>
                    <a:pt x="3322" y="2806"/>
                    <a:pt x="0" y="10995"/>
                    <a:pt x="8898" y="13751"/>
                  </a:cubicBezTo>
                  <a:cubicBezTo>
                    <a:pt x="9794" y="14028"/>
                    <a:pt x="10682" y="14151"/>
                    <a:pt x="11537" y="14151"/>
                  </a:cubicBezTo>
                  <a:cubicBezTo>
                    <a:pt x="13043" y="14151"/>
                    <a:pt x="14450" y="13771"/>
                    <a:pt x="15634" y="13184"/>
                  </a:cubicBezTo>
                  <a:cubicBezTo>
                    <a:pt x="17503" y="12253"/>
                    <a:pt x="18968" y="10768"/>
                    <a:pt x="19381" y="8807"/>
                  </a:cubicBezTo>
                  <a:cubicBezTo>
                    <a:pt x="19795" y="6843"/>
                    <a:pt x="19030" y="4380"/>
                    <a:pt x="17134" y="2555"/>
                  </a:cubicBezTo>
                  <a:cubicBezTo>
                    <a:pt x="15380" y="871"/>
                    <a:pt x="12885" y="1"/>
                    <a:pt x="10660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478875" y="2084700"/>
              <a:ext cx="265675" cy="189975"/>
            </a:xfrm>
            <a:custGeom>
              <a:avLst/>
              <a:gdLst/>
              <a:ahLst/>
              <a:cxnLst/>
              <a:rect l="l" t="t" r="r" b="b"/>
              <a:pathLst>
                <a:path w="10627" h="7599" extrusionOk="0">
                  <a:moveTo>
                    <a:pt x="5722" y="0"/>
                  </a:moveTo>
                  <a:cubicBezTo>
                    <a:pt x="5143" y="0"/>
                    <a:pt x="4597" y="110"/>
                    <a:pt x="4147" y="334"/>
                  </a:cubicBezTo>
                  <a:cubicBezTo>
                    <a:pt x="1782" y="1506"/>
                    <a:pt x="1" y="5904"/>
                    <a:pt x="4776" y="7383"/>
                  </a:cubicBezTo>
                  <a:cubicBezTo>
                    <a:pt x="5258" y="7532"/>
                    <a:pt x="5735" y="7598"/>
                    <a:pt x="6195" y="7598"/>
                  </a:cubicBezTo>
                  <a:cubicBezTo>
                    <a:pt x="7002" y="7598"/>
                    <a:pt x="7758" y="7395"/>
                    <a:pt x="8394" y="7079"/>
                  </a:cubicBezTo>
                  <a:cubicBezTo>
                    <a:pt x="9398" y="6580"/>
                    <a:pt x="10183" y="5782"/>
                    <a:pt x="10405" y="4728"/>
                  </a:cubicBezTo>
                  <a:cubicBezTo>
                    <a:pt x="10626" y="3674"/>
                    <a:pt x="10219" y="2351"/>
                    <a:pt x="9200" y="1373"/>
                  </a:cubicBezTo>
                  <a:cubicBezTo>
                    <a:pt x="8257" y="469"/>
                    <a:pt x="6918" y="0"/>
                    <a:pt x="5722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0"/>
            <p:cNvSpPr/>
            <p:nvPr/>
          </p:nvSpPr>
          <p:spPr>
            <a:xfrm>
              <a:off x="309900" y="4032700"/>
              <a:ext cx="760950" cy="582525"/>
            </a:xfrm>
            <a:custGeom>
              <a:avLst/>
              <a:gdLst/>
              <a:ahLst/>
              <a:cxnLst/>
              <a:rect l="l" t="t" r="r" b="b"/>
              <a:pathLst>
                <a:path w="30438" h="23301" extrusionOk="0">
                  <a:moveTo>
                    <a:pt x="17155" y="0"/>
                  </a:moveTo>
                  <a:cubicBezTo>
                    <a:pt x="11271" y="0"/>
                    <a:pt x="4179" y="1506"/>
                    <a:pt x="1471" y="8816"/>
                  </a:cubicBezTo>
                  <a:cubicBezTo>
                    <a:pt x="0" y="12782"/>
                    <a:pt x="1264" y="16609"/>
                    <a:pt x="3337" y="19043"/>
                  </a:cubicBezTo>
                  <a:cubicBezTo>
                    <a:pt x="5638" y="21743"/>
                    <a:pt x="8946" y="23301"/>
                    <a:pt x="12649" y="23301"/>
                  </a:cubicBezTo>
                  <a:cubicBezTo>
                    <a:pt x="12939" y="23301"/>
                    <a:pt x="13231" y="23291"/>
                    <a:pt x="13525" y="23272"/>
                  </a:cubicBezTo>
                  <a:cubicBezTo>
                    <a:pt x="17577" y="23006"/>
                    <a:pt x="21995" y="20856"/>
                    <a:pt x="25524" y="17289"/>
                  </a:cubicBezTo>
                  <a:cubicBezTo>
                    <a:pt x="28031" y="14755"/>
                    <a:pt x="30160" y="11250"/>
                    <a:pt x="30278" y="7936"/>
                  </a:cubicBezTo>
                  <a:cubicBezTo>
                    <a:pt x="30438" y="3335"/>
                    <a:pt x="26749" y="881"/>
                    <a:pt x="22946" y="406"/>
                  </a:cubicBezTo>
                  <a:cubicBezTo>
                    <a:pt x="21377" y="210"/>
                    <a:pt x="19350" y="0"/>
                    <a:pt x="17155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0"/>
            <p:cNvSpPr/>
            <p:nvPr/>
          </p:nvSpPr>
          <p:spPr>
            <a:xfrm>
              <a:off x="2039825" y="293625"/>
              <a:ext cx="718650" cy="436675"/>
            </a:xfrm>
            <a:custGeom>
              <a:avLst/>
              <a:gdLst/>
              <a:ahLst/>
              <a:cxnLst/>
              <a:rect l="l" t="t" r="r" b="b"/>
              <a:pathLst>
                <a:path w="28746" h="17467" extrusionOk="0">
                  <a:moveTo>
                    <a:pt x="9864" y="0"/>
                  </a:moveTo>
                  <a:cubicBezTo>
                    <a:pt x="9816" y="0"/>
                    <a:pt x="9767" y="0"/>
                    <a:pt x="9719" y="1"/>
                  </a:cubicBezTo>
                  <a:cubicBezTo>
                    <a:pt x="7661" y="10"/>
                    <a:pt x="5555" y="261"/>
                    <a:pt x="3769" y="1002"/>
                  </a:cubicBezTo>
                  <a:cubicBezTo>
                    <a:pt x="1979" y="1743"/>
                    <a:pt x="547" y="3034"/>
                    <a:pt x="296" y="4519"/>
                  </a:cubicBezTo>
                  <a:cubicBezTo>
                    <a:pt x="0" y="6297"/>
                    <a:pt x="1377" y="7986"/>
                    <a:pt x="2891" y="9398"/>
                  </a:cubicBezTo>
                  <a:cubicBezTo>
                    <a:pt x="6160" y="12438"/>
                    <a:pt x="13422" y="17466"/>
                    <a:pt x="19863" y="17466"/>
                  </a:cubicBezTo>
                  <a:cubicBezTo>
                    <a:pt x="21930" y="17466"/>
                    <a:pt x="23912" y="16949"/>
                    <a:pt x="25651" y="15682"/>
                  </a:cubicBezTo>
                  <a:cubicBezTo>
                    <a:pt x="28031" y="13948"/>
                    <a:pt x="28746" y="11226"/>
                    <a:pt x="27907" y="8854"/>
                  </a:cubicBezTo>
                  <a:cubicBezTo>
                    <a:pt x="27069" y="6483"/>
                    <a:pt x="24848" y="4457"/>
                    <a:pt x="22155" y="2986"/>
                  </a:cubicBezTo>
                  <a:cubicBezTo>
                    <a:pt x="18643" y="1064"/>
                    <a:pt x="14260" y="0"/>
                    <a:pt x="9864" y="0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0"/>
            <p:cNvSpPr/>
            <p:nvPr/>
          </p:nvSpPr>
          <p:spPr>
            <a:xfrm>
              <a:off x="2884125" y="245625"/>
              <a:ext cx="371725" cy="299200"/>
            </a:xfrm>
            <a:custGeom>
              <a:avLst/>
              <a:gdLst/>
              <a:ahLst/>
              <a:cxnLst/>
              <a:rect l="l" t="t" r="r" b="b"/>
              <a:pathLst>
                <a:path w="14869" h="11968" extrusionOk="0">
                  <a:moveTo>
                    <a:pt x="7586" y="1"/>
                  </a:moveTo>
                  <a:cubicBezTo>
                    <a:pt x="6829" y="1"/>
                    <a:pt x="6075" y="91"/>
                    <a:pt x="5360" y="285"/>
                  </a:cubicBezTo>
                  <a:cubicBezTo>
                    <a:pt x="2475" y="1067"/>
                    <a:pt x="192" y="4676"/>
                    <a:pt x="83" y="7679"/>
                  </a:cubicBezTo>
                  <a:cubicBezTo>
                    <a:pt x="0" y="9995"/>
                    <a:pt x="1211" y="11950"/>
                    <a:pt x="4439" y="11967"/>
                  </a:cubicBezTo>
                  <a:cubicBezTo>
                    <a:pt x="4453" y="11967"/>
                    <a:pt x="4466" y="11967"/>
                    <a:pt x="4480" y="11967"/>
                  </a:cubicBezTo>
                  <a:cubicBezTo>
                    <a:pt x="6416" y="11967"/>
                    <a:pt x="8170" y="11155"/>
                    <a:pt x="9692" y="10287"/>
                  </a:cubicBezTo>
                  <a:cubicBezTo>
                    <a:pt x="12341" y="8775"/>
                    <a:pt x="14869" y="6660"/>
                    <a:pt x="14609" y="4221"/>
                  </a:cubicBezTo>
                  <a:cubicBezTo>
                    <a:pt x="14349" y="1776"/>
                    <a:pt x="10940" y="1"/>
                    <a:pt x="7586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0"/>
            <p:cNvSpPr/>
            <p:nvPr/>
          </p:nvSpPr>
          <p:spPr>
            <a:xfrm>
              <a:off x="4059225" y="238100"/>
              <a:ext cx="434500" cy="388400"/>
            </a:xfrm>
            <a:custGeom>
              <a:avLst/>
              <a:gdLst/>
              <a:ahLst/>
              <a:cxnLst/>
              <a:rect l="l" t="t" r="r" b="b"/>
              <a:pathLst>
                <a:path w="17380" h="15536" extrusionOk="0">
                  <a:moveTo>
                    <a:pt x="10399" y="1"/>
                  </a:moveTo>
                  <a:cubicBezTo>
                    <a:pt x="8145" y="1"/>
                    <a:pt x="5801" y="677"/>
                    <a:pt x="4230" y="1873"/>
                  </a:cubicBezTo>
                  <a:cubicBezTo>
                    <a:pt x="1335" y="4076"/>
                    <a:pt x="686" y="7419"/>
                    <a:pt x="1285" y="10434"/>
                  </a:cubicBezTo>
                  <a:lnTo>
                    <a:pt x="1282" y="10434"/>
                  </a:lnTo>
                  <a:cubicBezTo>
                    <a:pt x="1793" y="13004"/>
                    <a:pt x="1" y="13503"/>
                    <a:pt x="3243" y="14595"/>
                  </a:cubicBezTo>
                  <a:cubicBezTo>
                    <a:pt x="3890" y="15242"/>
                    <a:pt x="4973" y="15535"/>
                    <a:pt x="6087" y="15535"/>
                  </a:cubicBezTo>
                  <a:cubicBezTo>
                    <a:pt x="6777" y="15535"/>
                    <a:pt x="7480" y="15423"/>
                    <a:pt x="8098" y="15212"/>
                  </a:cubicBezTo>
                  <a:cubicBezTo>
                    <a:pt x="9711" y="14663"/>
                    <a:pt x="10880" y="13618"/>
                    <a:pt x="11990" y="12605"/>
                  </a:cubicBezTo>
                  <a:cubicBezTo>
                    <a:pt x="13759" y="10992"/>
                    <a:pt x="15561" y="9339"/>
                    <a:pt x="16470" y="7387"/>
                  </a:cubicBezTo>
                  <a:cubicBezTo>
                    <a:pt x="17380" y="5435"/>
                    <a:pt x="17235" y="3093"/>
                    <a:pt x="15383" y="1534"/>
                  </a:cubicBezTo>
                  <a:cubicBezTo>
                    <a:pt x="14131" y="481"/>
                    <a:pt x="12297" y="1"/>
                    <a:pt x="10399" y="1"/>
                  </a:cubicBezTo>
                  <a:close/>
                </a:path>
              </a:pathLst>
            </a:custGeom>
            <a:solidFill>
              <a:srgbClr val="FFFFFF">
                <a:alpha val="58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60"/>
          <p:cNvSpPr txBox="1">
            <a:spLocks noGrp="1"/>
          </p:cNvSpPr>
          <p:nvPr>
            <p:ph type="title"/>
          </p:nvPr>
        </p:nvSpPr>
        <p:spPr>
          <a:xfrm>
            <a:off x="884850" y="1923894"/>
            <a:ext cx="4015500" cy="15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dirty="0"/>
              <a:t>Представяне на основните команди за създаване на </a:t>
            </a:r>
            <a:r>
              <a:rPr lang="ru-RU" sz="2400" dirty="0" smtClean="0"/>
              <a:t>уеб сайт</a:t>
            </a:r>
            <a:r>
              <a:rPr lang="en-US" sz="2400" dirty="0" smtClean="0"/>
              <a:t> – </a:t>
            </a:r>
            <a:r>
              <a:rPr lang="bg-BG" sz="2400" dirty="0" smtClean="0"/>
              <a:t>езикът </a:t>
            </a:r>
            <a:r>
              <a:rPr lang="en-US" sz="2400" dirty="0" smtClean="0"/>
              <a:t>HTML</a:t>
            </a:r>
            <a:endParaRPr lang="ru-RU" sz="2400" dirty="0"/>
          </a:p>
        </p:txBody>
      </p:sp>
      <p:sp>
        <p:nvSpPr>
          <p:cNvPr id="1036" name="Google Shape;1036;p60"/>
          <p:cNvSpPr txBox="1">
            <a:spLocks noGrp="1"/>
          </p:cNvSpPr>
          <p:nvPr>
            <p:ph type="title" idx="2"/>
          </p:nvPr>
        </p:nvSpPr>
        <p:spPr>
          <a:xfrm>
            <a:off x="884850" y="1044300"/>
            <a:ext cx="4015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2</a:t>
            </a:r>
            <a:endParaRPr dirty="0"/>
          </a:p>
        </p:txBody>
      </p:sp>
      <p:sp>
        <p:nvSpPr>
          <p:cNvPr id="1037" name="Google Shape;1037;p60"/>
          <p:cNvSpPr txBox="1">
            <a:spLocks noGrp="1"/>
          </p:cNvSpPr>
          <p:nvPr>
            <p:ph type="subTitle" idx="1"/>
          </p:nvPr>
        </p:nvSpPr>
        <p:spPr>
          <a:xfrm>
            <a:off x="1022205" y="3674706"/>
            <a:ext cx="3740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HTML </a:t>
            </a:r>
            <a:r>
              <a:rPr lang="bg-BG" b="1" dirty="0" smtClean="0"/>
              <a:t>и </a:t>
            </a:r>
            <a:r>
              <a:rPr lang="en-US" b="1" dirty="0" smtClean="0"/>
              <a:t>CSS</a:t>
            </a:r>
            <a:endParaRPr b="1" dirty="0"/>
          </a:p>
        </p:txBody>
      </p:sp>
      <p:grpSp>
        <p:nvGrpSpPr>
          <p:cNvPr id="1038" name="Google Shape;1038;p60"/>
          <p:cNvGrpSpPr/>
          <p:nvPr/>
        </p:nvGrpSpPr>
        <p:grpSpPr>
          <a:xfrm flipH="1">
            <a:off x="5370330" y="779062"/>
            <a:ext cx="3096682" cy="3888074"/>
            <a:chOff x="5009875" y="720424"/>
            <a:chExt cx="3096682" cy="3888074"/>
          </a:xfrm>
        </p:grpSpPr>
        <p:pic>
          <p:nvPicPr>
            <p:cNvPr id="1039" name="Google Shape;103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99860">
              <a:off x="5482905" y="1761292"/>
              <a:ext cx="773901" cy="692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799867">
              <a:off x="5661955" y="2356405"/>
              <a:ext cx="529818" cy="473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517922">
              <a:off x="5370060" y="3474237"/>
              <a:ext cx="458992" cy="433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199965">
              <a:off x="5119627" y="2888580"/>
              <a:ext cx="799678" cy="715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Google Shape;104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928290">
              <a:off x="6819871" y="2829424"/>
              <a:ext cx="713001" cy="63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100000">
              <a:off x="6900594" y="1491964"/>
              <a:ext cx="799856" cy="75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99960">
              <a:off x="7098878" y="1130487"/>
              <a:ext cx="799680" cy="715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">
              <a:off x="5903745" y="1056263"/>
              <a:ext cx="1511980" cy="2245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99983">
              <a:off x="6462669" y="3283764"/>
              <a:ext cx="1508595" cy="114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5">
              <a:off x="6029071" y="3074715"/>
              <a:ext cx="1105072" cy="1147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6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1">
              <a:off x="5455713" y="2922852"/>
              <a:ext cx="1412416" cy="1219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78069" y="3276676"/>
              <a:ext cx="687367" cy="245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200054">
              <a:off x="7673859" y="2587684"/>
              <a:ext cx="373248" cy="35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300229">
              <a:off x="5672988" y="780088"/>
              <a:ext cx="393716" cy="3520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Action Button: Forward or Next 33">
            <a:hlinkClick r:id="" action="ppaction://hlinkshowjump?jump=nextslide" highlightClick="1"/>
          </p:cNvPr>
          <p:cNvSpPr/>
          <p:nvPr/>
        </p:nvSpPr>
        <p:spPr>
          <a:xfrm>
            <a:off x="8648700" y="4693920"/>
            <a:ext cx="403860" cy="33528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ction Button: Back or Previous 34">
            <a:hlinkClick r:id="" action="ppaction://hlinkshowjump?jump=previousslide" highlightClick="1"/>
          </p:cNvPr>
          <p:cNvSpPr/>
          <p:nvPr/>
        </p:nvSpPr>
        <p:spPr>
          <a:xfrm>
            <a:off x="8122920" y="4693920"/>
            <a:ext cx="403860" cy="33528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ction Button: Home 35">
            <a:hlinkClick r:id="" action="ppaction://hlinkshowjump?jump=firstslide" highlightClick="1"/>
          </p:cNvPr>
          <p:cNvSpPr/>
          <p:nvPr/>
        </p:nvSpPr>
        <p:spPr>
          <a:xfrm>
            <a:off x="7620000" y="4693920"/>
            <a:ext cx="381000" cy="33528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ck to School Activities for Elementary by Slidesgo">
  <a:themeElements>
    <a:clrScheme name="Simple Light">
      <a:dk1>
        <a:srgbClr val="FFFFFF"/>
      </a:dk1>
      <a:lt1>
        <a:srgbClr val="FF4F52"/>
      </a:lt1>
      <a:dk2>
        <a:srgbClr val="FFF1C9"/>
      </a:dk2>
      <a:lt2>
        <a:srgbClr val="FFB042"/>
      </a:lt2>
      <a:accent1>
        <a:srgbClr val="C44D35"/>
      </a:accent1>
      <a:accent2>
        <a:srgbClr val="6AC25B"/>
      </a:accent2>
      <a:accent3>
        <a:srgbClr val="95DED8"/>
      </a:accent3>
      <a:accent4>
        <a:srgbClr val="0B5E65"/>
      </a:accent4>
      <a:accent5>
        <a:srgbClr val="783F04"/>
      </a:accent5>
      <a:accent6>
        <a:srgbClr val="053A3F"/>
      </a:accent6>
      <a:hlink>
        <a:srgbClr val="053A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ack to School Activities for Elementary by Slidesgo">
  <a:themeElements>
    <a:clrScheme name="Simple Light">
      <a:dk1>
        <a:srgbClr val="FFFFFF"/>
      </a:dk1>
      <a:lt1>
        <a:srgbClr val="FF4F52"/>
      </a:lt1>
      <a:dk2>
        <a:srgbClr val="FFF1C9"/>
      </a:dk2>
      <a:lt2>
        <a:srgbClr val="FFB042"/>
      </a:lt2>
      <a:accent1>
        <a:srgbClr val="C44D35"/>
      </a:accent1>
      <a:accent2>
        <a:srgbClr val="6AC25B"/>
      </a:accent2>
      <a:accent3>
        <a:srgbClr val="95DED8"/>
      </a:accent3>
      <a:accent4>
        <a:srgbClr val="0B5E65"/>
      </a:accent4>
      <a:accent5>
        <a:srgbClr val="783F04"/>
      </a:accent5>
      <a:accent6>
        <a:srgbClr val="053A3F"/>
      </a:accent6>
      <a:hlink>
        <a:srgbClr val="053A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10616</TotalTime>
  <Words>843</Words>
  <Application>Microsoft Office PowerPoint</Application>
  <PresentationFormat>On-screen Show (16:9)</PresentationFormat>
  <Paragraphs>178</Paragraphs>
  <Slides>45</Slides>
  <Notes>36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Bebas Neue</vt:lpstr>
      <vt:lpstr>Mali</vt:lpstr>
      <vt:lpstr>Raleway</vt:lpstr>
      <vt:lpstr>Raleway SemiBold</vt:lpstr>
      <vt:lpstr>Back to School Activities for Elementary by Slidesgo</vt:lpstr>
      <vt:lpstr>1_Back to School Activities for Elementary by Slidesgo</vt:lpstr>
      <vt:lpstr>Presentation</vt:lpstr>
      <vt:lpstr>PowerPoint Presentation</vt:lpstr>
      <vt:lpstr>ДВЕ ХУБАВИ ОЧИ</vt:lpstr>
      <vt:lpstr>ВЪЛШЕБНИЦА</vt:lpstr>
      <vt:lpstr>    Благовещение</vt:lpstr>
      <vt:lpstr>Тема: Интеграция на информацията за ПГ „Пейо Яворов“ - web сайт и база данни в сътрудничество</vt:lpstr>
      <vt:lpstr>Въведение</vt:lpstr>
      <vt:lpstr> С гордост и вълнение представяме нашия проект, фокусиран върху интегрирането на информационните технологии и информатиката. В тази инициатива ние не само създадохме уеб сайт, демонстриращ нашите умения в HTML и CSS, но и създадохме база данни с MS Access и SQL Server, която играе ключова роля в управлението на информацията в училищната среда.</vt:lpstr>
      <vt:lpstr>PowerPoint Presentation</vt:lpstr>
      <vt:lpstr>Представяне на основните команди за създаване на уеб сайт – езикът HTML</vt:lpstr>
      <vt:lpstr>Избираме иконата</vt:lpstr>
      <vt:lpstr>PowerPoint Presentation</vt:lpstr>
      <vt:lpstr>HTML атрибутите предоставят допълнителна информация за HTML елементите.</vt:lpstr>
      <vt:lpstr>1. &lt;title&gt; - Заглавие на страницата 2. &lt;nav&gt; - Навигация 3. &lt;h1&gt;, &lt;h2&gt;, ..., &lt;h6&gt; - Заглавие  4. &lt;p&gt; - Параграф 5. &lt;a&gt; - Хипервръзка 6. &lt;img&gt; - Изображение 7. &lt;ul&gt;, &lt;ol&gt;, &lt;li&gt; - Неномериран и номериран списък 8. &lt;div&gt;, &lt;span&gt; - Контейнери за групиране на елементи 9. &lt;table&gt;, &lt;tr&gt;, &lt;td&gt; - Таблици</vt:lpstr>
      <vt:lpstr>С HTML се създава основния шаблон на уеб страницата, който включва елементи като заглавие, параграфи, списъци и други.</vt:lpstr>
      <vt:lpstr>Представяне на основните команди за създаване на уеб сайт – езикът CSS</vt:lpstr>
      <vt:lpstr>CSS e език за стилове, използван за определяне на външния вид и оформлението на уеб документи, написани в HTML</vt:lpstr>
      <vt:lpstr>PowerPoint Presentation</vt:lpstr>
      <vt:lpstr>PowerPoint Presentation</vt:lpstr>
      <vt:lpstr>PowerPoint Presentation</vt:lpstr>
      <vt:lpstr>PowerPoint Presentation</vt:lpstr>
      <vt:lpstr>Основни свойства в CSS</vt:lpstr>
      <vt:lpstr>Представяне на основните команди за създаване на база данни в MS Access</vt:lpstr>
      <vt:lpstr>Избираме иконата</vt:lpstr>
      <vt:lpstr>Проектиране на таблици</vt:lpstr>
      <vt:lpstr> Релации</vt:lpstr>
      <vt:lpstr> Въвеждане на данни</vt:lpstr>
      <vt:lpstr>Форми</vt:lpstr>
      <vt:lpstr>Заявки</vt:lpstr>
      <vt:lpstr>Резултат от изпълнението на заявка</vt:lpstr>
      <vt:lpstr>Отчети</vt:lpstr>
      <vt:lpstr>Представяне на основните команди за създаване на база данни в SQL Server</vt:lpstr>
      <vt:lpstr>Избираме иконата</vt:lpstr>
      <vt:lpstr>Създаване на БД</vt:lpstr>
      <vt:lpstr>Проектиране на таблици</vt:lpstr>
      <vt:lpstr> Въвеждане на данни</vt:lpstr>
      <vt:lpstr>Заявки</vt:lpstr>
      <vt:lpstr>Импортиране на БД от MS Accses в SQL Server</vt:lpstr>
      <vt:lpstr>PowerPoint Presentation</vt:lpstr>
      <vt:lpstr>Представяне на проектите</vt:lpstr>
      <vt:lpstr>Представяне</vt:lpstr>
      <vt:lpstr>Обобщение и заключение</vt:lpstr>
      <vt:lpstr>PowerPoint Presentation</vt:lpstr>
      <vt:lpstr>PowerPoint Presentation</vt:lpstr>
      <vt:lpstr>Нашият екип</vt:lpstr>
      <vt:lpstr>Благодарим ви,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Интегриране на информационни технологии и информатика в учебния процес:</dc:title>
  <dc:creator>Maria</dc:creator>
  <cp:lastModifiedBy>Maria</cp:lastModifiedBy>
  <cp:revision>549</cp:revision>
  <dcterms:modified xsi:type="dcterms:W3CDTF">2024-04-11T18:18:19Z</dcterms:modified>
</cp:coreProperties>
</file>